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6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48242"/>
            <a:ext cx="68580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01359"/>
            <a:ext cx="68580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5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1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43417"/>
            <a:ext cx="1971675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43417"/>
            <a:ext cx="5800725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0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4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139826"/>
            <a:ext cx="788670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059642"/>
            <a:ext cx="788670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06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17083"/>
            <a:ext cx="388620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0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43417"/>
            <a:ext cx="788670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20775"/>
            <a:ext cx="3868340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670050"/>
            <a:ext cx="386834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20775"/>
            <a:ext cx="3887391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670050"/>
            <a:ext cx="3887391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1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0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19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658284"/>
            <a:ext cx="4629150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800"/>
            <a:ext cx="2949178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658284"/>
            <a:ext cx="4629150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371600"/>
            <a:ext cx="2949178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43417"/>
            <a:ext cx="788670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7083"/>
            <a:ext cx="788670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84DE-717F-4E5C-9C67-57DEF933216E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237567"/>
            <a:ext cx="30861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237567"/>
            <a:ext cx="2057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73233-805F-4FD9-8513-C634AD491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44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7233E41-330F-4890-A5F9-0B0089C7C805}"/>
              </a:ext>
            </a:extLst>
          </p:cNvPr>
          <p:cNvSpPr txBox="1"/>
          <p:nvPr/>
        </p:nvSpPr>
        <p:spPr>
          <a:xfrm>
            <a:off x="303849" y="-19051"/>
            <a:ext cx="28946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Not neurologist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33F101-BE2F-4C6B-B9E1-A83E221836E0}"/>
              </a:ext>
            </a:extLst>
          </p:cNvPr>
          <p:cNvSpPr txBox="1"/>
          <p:nvPr/>
        </p:nvSpPr>
        <p:spPr>
          <a:xfrm>
            <a:off x="5124449" y="-19050"/>
            <a:ext cx="28098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Neurologist</a:t>
            </a:r>
          </a:p>
        </p:txBody>
      </p:sp>
      <p:pic>
        <p:nvPicPr>
          <p:cNvPr id="3" name="Picture 2" descr="Chart, sunburst chart&#10;&#10;Description automatically generated">
            <a:extLst>
              <a:ext uri="{FF2B5EF4-FFF2-40B4-BE49-F238E27FC236}">
                <a16:creationId xmlns:a16="http://schemas.microsoft.com/office/drawing/2014/main" id="{81FF0E62-6A5A-4C95-8470-DD38F86139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12" y="748628"/>
            <a:ext cx="3840480" cy="3421380"/>
          </a:xfrm>
          <a:prstGeom prst="rect">
            <a:avLst/>
          </a:prstGeom>
        </p:spPr>
      </p:pic>
      <p:pic>
        <p:nvPicPr>
          <p:cNvPr id="7" name="Picture 6" descr="Chart, sunburst chart&#10;&#10;Description automatically generated">
            <a:extLst>
              <a:ext uri="{FF2B5EF4-FFF2-40B4-BE49-F238E27FC236}">
                <a16:creationId xmlns:a16="http://schemas.microsoft.com/office/drawing/2014/main" id="{5C9E3720-D51E-4027-88D9-87CACC4288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098" y="381074"/>
            <a:ext cx="326898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459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Terman</dc:creator>
  <cp:lastModifiedBy>Sam Terman</cp:lastModifiedBy>
  <cp:revision>8</cp:revision>
  <dcterms:created xsi:type="dcterms:W3CDTF">2022-02-16T15:19:00Z</dcterms:created>
  <dcterms:modified xsi:type="dcterms:W3CDTF">2022-03-11T12:57:25Z</dcterms:modified>
</cp:coreProperties>
</file>