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>
        <p:scale>
          <a:sx n="100" d="100"/>
          <a:sy n="100" d="100"/>
        </p:scale>
        <p:origin x="1878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48242"/>
            <a:ext cx="68580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01359"/>
            <a:ext cx="68580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5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1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43417"/>
            <a:ext cx="1971675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43417"/>
            <a:ext cx="5800725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0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4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139826"/>
            <a:ext cx="788670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059642"/>
            <a:ext cx="788670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06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0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43417"/>
            <a:ext cx="788670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20775"/>
            <a:ext cx="3868340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670050"/>
            <a:ext cx="386834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20775"/>
            <a:ext cx="3887391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670050"/>
            <a:ext cx="3887391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1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0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19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658284"/>
            <a:ext cx="4629150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658284"/>
            <a:ext cx="4629150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3417"/>
            <a:ext cx="788670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7083"/>
            <a:ext cx="788670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84DE-717F-4E5C-9C67-57DEF933216E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237567"/>
            <a:ext cx="30861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44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unburst chart&#10;&#10;Description automatically generated">
            <a:extLst>
              <a:ext uri="{FF2B5EF4-FFF2-40B4-BE49-F238E27FC236}">
                <a16:creationId xmlns:a16="http://schemas.microsoft.com/office/drawing/2014/main" id="{EFBBA094-84A7-4C28-B136-9E3409218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2857"/>
            <a:ext cx="4229100" cy="4329143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BA3BEEEE-1D06-4BA1-B8E3-661252D7B5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25" y="250869"/>
            <a:ext cx="4600574" cy="41153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233E41-330F-4890-A5F9-0B0089C7C805}"/>
              </a:ext>
            </a:extLst>
          </p:cNvPr>
          <p:cNvSpPr txBox="1"/>
          <p:nvPr/>
        </p:nvSpPr>
        <p:spPr>
          <a:xfrm>
            <a:off x="304801" y="-13872"/>
            <a:ext cx="28946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No mood disorder in prior year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33F101-BE2F-4C6B-B9E1-A83E221836E0}"/>
              </a:ext>
            </a:extLst>
          </p:cNvPr>
          <p:cNvSpPr txBox="1"/>
          <p:nvPr/>
        </p:nvSpPr>
        <p:spPr>
          <a:xfrm>
            <a:off x="5124449" y="-19050"/>
            <a:ext cx="28098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Mood disorder in prior year</a:t>
            </a:r>
          </a:p>
        </p:txBody>
      </p:sp>
    </p:spTree>
    <p:extLst>
      <p:ext uri="{BB962C8B-B14F-4D97-AF65-F5344CB8AC3E}">
        <p14:creationId xmlns:p14="http://schemas.microsoft.com/office/powerpoint/2010/main" val="534459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11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Terman</dc:creator>
  <cp:lastModifiedBy>Sam Terman</cp:lastModifiedBy>
  <cp:revision>9</cp:revision>
  <dcterms:created xsi:type="dcterms:W3CDTF">2022-02-16T15:19:00Z</dcterms:created>
  <dcterms:modified xsi:type="dcterms:W3CDTF">2022-03-08T17:34:26Z</dcterms:modified>
</cp:coreProperties>
</file>