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6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368026F0-7397-4B4E-BB10-6181A9491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823" y="-19051"/>
            <a:ext cx="6400800" cy="457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233E41-330F-4890-A5F9-0B0089C7C805}"/>
              </a:ext>
            </a:extLst>
          </p:cNvPr>
          <p:cNvSpPr txBox="1"/>
          <p:nvPr/>
        </p:nvSpPr>
        <p:spPr>
          <a:xfrm>
            <a:off x="303849" y="-19051"/>
            <a:ext cx="2894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 mood disorder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3F101-BE2F-4C6B-B9E1-A83E221836E0}"/>
              </a:ext>
            </a:extLst>
          </p:cNvPr>
          <p:cNvSpPr txBox="1"/>
          <p:nvPr/>
        </p:nvSpPr>
        <p:spPr>
          <a:xfrm>
            <a:off x="5124449" y="-19050"/>
            <a:ext cx="2809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Mood disorder</a:t>
            </a:r>
          </a:p>
        </p:txBody>
      </p:sp>
      <p:pic>
        <p:nvPicPr>
          <p:cNvPr id="9" name="Picture 8" descr="Chart, sunburst chart&#10;&#10;Description automatically generated">
            <a:extLst>
              <a:ext uri="{FF2B5EF4-FFF2-40B4-BE49-F238E27FC236}">
                <a16:creationId xmlns:a16="http://schemas.microsoft.com/office/drawing/2014/main" id="{D90197EE-7F07-403F-9FCA-5D5CEF9911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59" y="743100"/>
            <a:ext cx="3429000" cy="352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5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Terman</dc:creator>
  <cp:lastModifiedBy>Sam Terman</cp:lastModifiedBy>
  <cp:revision>8</cp:revision>
  <dcterms:created xsi:type="dcterms:W3CDTF">2022-02-16T15:19:00Z</dcterms:created>
  <dcterms:modified xsi:type="dcterms:W3CDTF">2022-03-11T13:00:07Z</dcterms:modified>
</cp:coreProperties>
</file>