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sldIdLst>
    <p:sldId id="256" r:id="rId3"/>
    <p:sldId id="272" r:id="rId4"/>
    <p:sldId id="275" r:id="rId5"/>
    <p:sldId id="273" r:id="rId6"/>
    <p:sldId id="277" r:id="rId7"/>
    <p:sldId id="278" r:id="rId8"/>
    <p:sldId id="279" r:id="rId9"/>
    <p:sldId id="280" r:id="rId10"/>
    <p:sldId id="281" r:id="rId11"/>
    <p:sldId id="276"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5" d="100"/>
          <a:sy n="155" d="100"/>
        </p:scale>
        <p:origin x="472" y="1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9166C2-FE9D-439B-B471-37EF3B003C8F}" type="datetimeFigureOut">
              <a:rPr lang="zh-CN" altLang="en-US" smtClean="0"/>
              <a:t>2022/6/4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4C963A-D181-4B48-8C23-26643521569B}" type="slidenum">
              <a:rPr lang="zh-CN" altLang="en-US" smtClean="0"/>
              <a:t>‹#›</a:t>
            </a:fld>
            <a:endParaRPr lang="zh-CN" altLang="en-US"/>
          </a:p>
        </p:txBody>
      </p:sp>
    </p:spTree>
    <p:extLst>
      <p:ext uri="{BB962C8B-B14F-4D97-AF65-F5344CB8AC3E}">
        <p14:creationId xmlns:p14="http://schemas.microsoft.com/office/powerpoint/2010/main" val="2859299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3314" name="灯片编号占位符 1">
            <a:extLst>
              <a:ext uri="{FF2B5EF4-FFF2-40B4-BE49-F238E27FC236}">
                <a16:creationId xmlns:a16="http://schemas.microsoft.com/office/drawing/2014/main" id="{5348ADAD-9161-4B16-95AC-EF2BEE5C1704}"/>
              </a:ext>
            </a:extLst>
          </p:cNvPr>
          <p:cNvSpPr>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hangingPunc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微软雅黑" panose="020B0503020204020204" pitchFamily="34" charset="-122"/>
              </a:defRPr>
            </a:lvl1pPr>
            <a:lvl2pPr hangingPunc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微软雅黑" panose="020B0503020204020204" pitchFamily="34" charset="-122"/>
              </a:defRPr>
            </a:lvl2pPr>
            <a:lvl3pPr hangingPunc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微软雅黑" panose="020B0503020204020204" pitchFamily="34" charset="-122"/>
              </a:defRPr>
            </a:lvl3pPr>
            <a:lvl4pPr hangingPunc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微软雅黑" panose="020B0503020204020204" pitchFamily="34" charset="-122"/>
              </a:defRPr>
            </a:lvl4pPr>
            <a:lvl5pPr hangingPunc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微软雅黑" panose="020B0503020204020204" pitchFamily="34" charset="-122"/>
              </a:defRPr>
            </a:lvl5pPr>
            <a:lvl6pPr marL="2514600" indent="-228600" defTabSz="449263" fontAlgn="base" hangingPunct="0">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微软雅黑" panose="020B0503020204020204" pitchFamily="34" charset="-122"/>
              </a:defRPr>
            </a:lvl6pPr>
            <a:lvl7pPr marL="2971800" indent="-228600" defTabSz="449263" fontAlgn="base" hangingPunct="0">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微软雅黑" panose="020B0503020204020204" pitchFamily="34" charset="-122"/>
              </a:defRPr>
            </a:lvl7pPr>
            <a:lvl8pPr marL="3429000" indent="-228600" defTabSz="449263" fontAlgn="base" hangingPunct="0">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微软雅黑" panose="020B0503020204020204" pitchFamily="34" charset="-122"/>
              </a:defRPr>
            </a:lvl8pPr>
            <a:lvl9pPr marL="3886200" indent="-228600" defTabSz="449263" fontAlgn="base" hangingPunct="0">
              <a:lnSpc>
                <a:spcPct val="93000"/>
              </a:lnSpc>
              <a:spcBef>
                <a:spcPct val="0"/>
              </a:spcBef>
              <a:spcAft>
                <a:spcPct val="0"/>
              </a:spcAft>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微软雅黑" panose="020B0503020204020204" pitchFamily="34" charset="-122"/>
              </a:defRPr>
            </a:lvl9pPr>
          </a:lstStyle>
          <a:p>
            <a:pPr marL="0" marR="0" lvl="0" indent="0" algn="r" defTabSz="449263" rtl="0" eaLnBrk="1" fontAlgn="base" latinLnBrk="0" hangingPunct="0">
              <a:lnSpc>
                <a:spcPct val="93000"/>
              </a:lnSpc>
              <a:spcBef>
                <a:spcPct val="0"/>
              </a:spcBef>
              <a:spcAft>
                <a:spcPct val="0"/>
              </a:spcAft>
              <a:buClrTx/>
              <a:buSzPct val="100000"/>
              <a:buFont typeface="Times New Roman" panose="02020603050405020304" pitchFamily="18" charset="0"/>
              <a:buNone/>
              <a:tabLst>
                <a:tab pos="449263" algn="l"/>
                <a:tab pos="898525" algn="l"/>
                <a:tab pos="1347788" algn="l"/>
                <a:tab pos="1797050" algn="l"/>
                <a:tab pos="2246313" algn="l"/>
                <a:tab pos="2695575" algn="l"/>
                <a:tab pos="3144838" algn="l"/>
              </a:tabLst>
              <a:defRPr/>
            </a:pPr>
            <a:fld id="{BA9DCC81-5425-4C3A-8D91-13C75770442D}" type="slidenum">
              <a:rPr kumimoji="0"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微软雅黑" panose="020B0503020204020204" pitchFamily="34" charset="-122"/>
                <a:cs typeface="+mn-cs"/>
              </a:rPr>
              <a:pPr marL="0" marR="0" lvl="0" indent="0" algn="r" defTabSz="449263" rtl="0" eaLnBrk="1" fontAlgn="base" latinLnBrk="0" hangingPunct="0">
                <a:lnSpc>
                  <a:spcPct val="93000"/>
                </a:lnSpc>
                <a:spcBef>
                  <a:spcPct val="0"/>
                </a:spcBef>
                <a:spcAft>
                  <a:spcPct val="0"/>
                </a:spcAft>
                <a:buClrTx/>
                <a:buSzPct val="100000"/>
                <a:buFont typeface="Times New Roman" panose="02020603050405020304" pitchFamily="18" charset="0"/>
                <a:buNone/>
                <a:tabLst>
                  <a:tab pos="449263" algn="l"/>
                  <a:tab pos="898525" algn="l"/>
                  <a:tab pos="1347788" algn="l"/>
                  <a:tab pos="1797050" algn="l"/>
                  <a:tab pos="2246313" algn="l"/>
                  <a:tab pos="2695575" algn="l"/>
                  <a:tab pos="3144838" algn="l"/>
                </a:tabLst>
                <a:defRPr/>
              </a:pPr>
              <a:t>1</a:t>
            </a:fld>
            <a:endParaRPr kumimoji="0" lang="en-US" altLang="zh-CN" sz="1400" b="0" i="0" u="none" strike="noStrike" kern="1200" cap="none" spc="0" normalizeH="0" baseline="0" noProof="0">
              <a:ln>
                <a:noFill/>
              </a:ln>
              <a:solidFill>
                <a:srgbClr val="000000"/>
              </a:solidFill>
              <a:effectLst/>
              <a:uLnTx/>
              <a:uFillTx/>
              <a:latin typeface="Times New Roman" panose="02020603050405020304" pitchFamily="18" charset="0"/>
              <a:ea typeface="新宋体" panose="02010609030101010101" pitchFamily="49" charset="-122"/>
              <a:cs typeface="+mn-cs"/>
            </a:endParaRPr>
          </a:p>
        </p:txBody>
      </p:sp>
      <p:sp>
        <p:nvSpPr>
          <p:cNvPr id="13315" name="幻灯片图像占位符 15360">
            <a:extLst>
              <a:ext uri="{FF2B5EF4-FFF2-40B4-BE49-F238E27FC236}">
                <a16:creationId xmlns:a16="http://schemas.microsoft.com/office/drawing/2014/main" id="{35321D87-2522-402D-BB52-FE09ED698F91}"/>
              </a:ext>
            </a:extLst>
          </p:cNvPr>
          <p:cNvSpPr txBox="1">
            <a:spLocks noGrp="1" noRot="1" noChangeAspect="1" noChangeArrowheads="1"/>
          </p:cNvSpPr>
          <p:nvPr>
            <p:ph type="sldImg" idx="4294967295"/>
          </p:nvPr>
        </p:nvSpPr>
        <p:spPr>
          <a:xfrm>
            <a:off x="217488" y="812800"/>
            <a:ext cx="7124700" cy="4008438"/>
          </a:xfrm>
          <a:solidFill>
            <a:srgbClr val="FFFFFF"/>
          </a:solidFill>
          <a:ln cap="flat">
            <a:solidFill>
              <a:srgbClr val="000000"/>
            </a:solidFill>
            <a:miter lim="800000"/>
            <a:headEnd/>
            <a:tailEnd/>
          </a:ln>
        </p:spPr>
      </p:sp>
      <p:sp>
        <p:nvSpPr>
          <p:cNvPr id="13316" name="文本占位符 15361">
            <a:extLst>
              <a:ext uri="{FF2B5EF4-FFF2-40B4-BE49-F238E27FC236}">
                <a16:creationId xmlns:a16="http://schemas.microsoft.com/office/drawing/2014/main" id="{90CAD9F8-4F10-46D8-831D-2064BB6235C7}"/>
              </a:ext>
            </a:extLst>
          </p:cNvPr>
          <p:cNvSpPr txBox="1">
            <a:spLocks noGrp="1" noChangeArrowheads="1"/>
          </p:cNvSpPr>
          <p:nvPr>
            <p:ph type="body" idx="4294967295"/>
          </p:nvPr>
        </p:nvSpPr>
        <p:spPr>
          <a:xfrm>
            <a:off x="755650" y="5078413"/>
            <a:ext cx="6048375" cy="4811712"/>
          </a:xfrm>
          <a:ln/>
        </p:spPr>
        <p:txBody>
          <a:bodyPr wrap="none" anchor="ctr"/>
          <a:lstStyle/>
          <a:p>
            <a:endParaRPr lang="zh-CN" altLang="zh-CN">
              <a:latin typeface="Times New Roman" panose="02020603050405020304" pitchFamily="18"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1054A4-51C7-03BE-1139-916552FF2C9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74C291F6-C2DE-CB47-3785-A3684E87B35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A2C8483-A109-94F3-3911-607F51C932DC}"/>
              </a:ext>
            </a:extLst>
          </p:cNvPr>
          <p:cNvSpPr>
            <a:spLocks noGrp="1"/>
          </p:cNvSpPr>
          <p:nvPr>
            <p:ph type="dt" sz="half" idx="10"/>
          </p:nvPr>
        </p:nvSpPr>
        <p:spPr/>
        <p:txBody>
          <a:bodyPr/>
          <a:lstStyle/>
          <a:p>
            <a:fld id="{D369FD49-21CD-44F7-99EA-1B0144905354}" type="datetimeFigureOut">
              <a:rPr lang="zh-CN" altLang="en-US" smtClean="0"/>
              <a:t>2022/6/4</a:t>
            </a:fld>
            <a:endParaRPr lang="zh-CN" altLang="en-US"/>
          </a:p>
        </p:txBody>
      </p:sp>
      <p:sp>
        <p:nvSpPr>
          <p:cNvPr id="5" name="页脚占位符 4">
            <a:extLst>
              <a:ext uri="{FF2B5EF4-FFF2-40B4-BE49-F238E27FC236}">
                <a16:creationId xmlns:a16="http://schemas.microsoft.com/office/drawing/2014/main" id="{55569C4F-2847-A3D8-B928-C6EE46FFB10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A8C4E4D-4387-FBD4-639D-D41C60BD395F}"/>
              </a:ext>
            </a:extLst>
          </p:cNvPr>
          <p:cNvSpPr>
            <a:spLocks noGrp="1"/>
          </p:cNvSpPr>
          <p:nvPr>
            <p:ph type="sldNum" sz="quarter" idx="12"/>
          </p:nvPr>
        </p:nvSpPr>
        <p:spPr/>
        <p:txBody>
          <a:bodyPr/>
          <a:lstStyle/>
          <a:p>
            <a:fld id="{BD9A289A-C64A-436C-9084-B24680B8FDED}" type="slidenum">
              <a:rPr lang="zh-CN" altLang="en-US" smtClean="0"/>
              <a:t>‹#›</a:t>
            </a:fld>
            <a:endParaRPr lang="zh-CN" altLang="en-US"/>
          </a:p>
        </p:txBody>
      </p:sp>
    </p:spTree>
    <p:extLst>
      <p:ext uri="{BB962C8B-B14F-4D97-AF65-F5344CB8AC3E}">
        <p14:creationId xmlns:p14="http://schemas.microsoft.com/office/powerpoint/2010/main" val="2012233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BF49FD3-4386-817D-A51D-9105DA94F0F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C9D9B2EB-D0C1-12AA-B501-8B51A9CE3CB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11AE9C1-62EC-07CC-210E-84AA2BCCF740}"/>
              </a:ext>
            </a:extLst>
          </p:cNvPr>
          <p:cNvSpPr>
            <a:spLocks noGrp="1"/>
          </p:cNvSpPr>
          <p:nvPr>
            <p:ph type="dt" sz="half" idx="10"/>
          </p:nvPr>
        </p:nvSpPr>
        <p:spPr/>
        <p:txBody>
          <a:bodyPr/>
          <a:lstStyle/>
          <a:p>
            <a:fld id="{D369FD49-21CD-44F7-99EA-1B0144905354}" type="datetimeFigureOut">
              <a:rPr lang="zh-CN" altLang="en-US" smtClean="0"/>
              <a:t>2022/6/4</a:t>
            </a:fld>
            <a:endParaRPr lang="zh-CN" altLang="en-US"/>
          </a:p>
        </p:txBody>
      </p:sp>
      <p:sp>
        <p:nvSpPr>
          <p:cNvPr id="5" name="页脚占位符 4">
            <a:extLst>
              <a:ext uri="{FF2B5EF4-FFF2-40B4-BE49-F238E27FC236}">
                <a16:creationId xmlns:a16="http://schemas.microsoft.com/office/drawing/2014/main" id="{B3D08A15-EEB0-B761-5AF8-A69B941AD76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1932775-5F44-2C6E-DF24-F11BC69D769B}"/>
              </a:ext>
            </a:extLst>
          </p:cNvPr>
          <p:cNvSpPr>
            <a:spLocks noGrp="1"/>
          </p:cNvSpPr>
          <p:nvPr>
            <p:ph type="sldNum" sz="quarter" idx="12"/>
          </p:nvPr>
        </p:nvSpPr>
        <p:spPr/>
        <p:txBody>
          <a:bodyPr/>
          <a:lstStyle/>
          <a:p>
            <a:fld id="{BD9A289A-C64A-436C-9084-B24680B8FDED}" type="slidenum">
              <a:rPr lang="zh-CN" altLang="en-US" smtClean="0"/>
              <a:t>‹#›</a:t>
            </a:fld>
            <a:endParaRPr lang="zh-CN" altLang="en-US"/>
          </a:p>
        </p:txBody>
      </p:sp>
    </p:spTree>
    <p:extLst>
      <p:ext uri="{BB962C8B-B14F-4D97-AF65-F5344CB8AC3E}">
        <p14:creationId xmlns:p14="http://schemas.microsoft.com/office/powerpoint/2010/main" val="2515946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423AD1D2-8087-C546-8C96-49A1C17AD81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894B92E6-F1B1-21D5-FD7E-3E83A898FD75}"/>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82E4996E-C379-C532-E4AD-97F39870C083}"/>
              </a:ext>
            </a:extLst>
          </p:cNvPr>
          <p:cNvSpPr>
            <a:spLocks noGrp="1"/>
          </p:cNvSpPr>
          <p:nvPr>
            <p:ph type="dt" sz="half" idx="10"/>
          </p:nvPr>
        </p:nvSpPr>
        <p:spPr/>
        <p:txBody>
          <a:bodyPr/>
          <a:lstStyle/>
          <a:p>
            <a:fld id="{D369FD49-21CD-44F7-99EA-1B0144905354}" type="datetimeFigureOut">
              <a:rPr lang="zh-CN" altLang="en-US" smtClean="0"/>
              <a:t>2022/6/4</a:t>
            </a:fld>
            <a:endParaRPr lang="zh-CN" altLang="en-US"/>
          </a:p>
        </p:txBody>
      </p:sp>
      <p:sp>
        <p:nvSpPr>
          <p:cNvPr id="5" name="页脚占位符 4">
            <a:extLst>
              <a:ext uri="{FF2B5EF4-FFF2-40B4-BE49-F238E27FC236}">
                <a16:creationId xmlns:a16="http://schemas.microsoft.com/office/drawing/2014/main" id="{25F659FA-DEAA-8A03-E7E7-0B2B5A2C7BF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335DB3C-6CC5-8E1D-B839-4DF74C9849EC}"/>
              </a:ext>
            </a:extLst>
          </p:cNvPr>
          <p:cNvSpPr>
            <a:spLocks noGrp="1"/>
          </p:cNvSpPr>
          <p:nvPr>
            <p:ph type="sldNum" sz="quarter" idx="12"/>
          </p:nvPr>
        </p:nvSpPr>
        <p:spPr/>
        <p:txBody>
          <a:bodyPr/>
          <a:lstStyle/>
          <a:p>
            <a:fld id="{BD9A289A-C64A-436C-9084-B24680B8FDED}" type="slidenum">
              <a:rPr lang="zh-CN" altLang="en-US" smtClean="0"/>
              <a:t>‹#›</a:t>
            </a:fld>
            <a:endParaRPr lang="zh-CN" altLang="en-US"/>
          </a:p>
        </p:txBody>
      </p:sp>
    </p:spTree>
    <p:extLst>
      <p:ext uri="{BB962C8B-B14F-4D97-AF65-F5344CB8AC3E}">
        <p14:creationId xmlns:p14="http://schemas.microsoft.com/office/powerpoint/2010/main" val="31822744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1" y="1122364"/>
            <a:ext cx="9144000" cy="2387599"/>
          </a:xfrm>
        </p:spPr>
        <p:txBody>
          <a:bodyPr anchor="b"/>
          <a:lstStyle>
            <a:lvl1pPr algn="ctr">
              <a:defRPr sz="5999"/>
            </a:lvl1pPr>
          </a:lstStyle>
          <a:p>
            <a:r>
              <a:rPr lang="zh-CN" altLang="en-US" noProof="1"/>
              <a:t>单击此处编辑母版标题样式</a:t>
            </a:r>
          </a:p>
        </p:txBody>
      </p:sp>
      <p:sp>
        <p:nvSpPr>
          <p:cNvPr id="3" name="副标题 2"/>
          <p:cNvSpPr>
            <a:spLocks noGrp="1"/>
          </p:cNvSpPr>
          <p:nvPr>
            <p:ph type="subTitle" idx="1"/>
          </p:nvPr>
        </p:nvSpPr>
        <p:spPr>
          <a:xfrm>
            <a:off x="1524001" y="3602038"/>
            <a:ext cx="9144000" cy="1655762"/>
          </a:xfrm>
        </p:spPr>
        <p:txBody>
          <a:bodyPr/>
          <a:lstStyle>
            <a:lvl1pPr marL="0" indent="0" algn="ctr">
              <a:buNone/>
              <a:defRPr sz="2401"/>
            </a:lvl1pPr>
            <a:lvl2pPr marL="456942" indent="0" algn="ctr">
              <a:buNone/>
              <a:defRPr sz="2002"/>
            </a:lvl2pPr>
            <a:lvl3pPr marL="914651" indent="0" algn="ctr">
              <a:buNone/>
              <a:defRPr sz="1802"/>
            </a:lvl3pPr>
            <a:lvl4pPr marL="1371593" indent="0" algn="ctr">
              <a:buNone/>
              <a:defRPr sz="1602"/>
            </a:lvl4pPr>
            <a:lvl5pPr marL="1828534" indent="0" algn="ctr">
              <a:buNone/>
              <a:defRPr sz="1602"/>
            </a:lvl5pPr>
            <a:lvl6pPr marL="2286244" indent="0" algn="ctr">
              <a:buNone/>
              <a:defRPr sz="1602"/>
            </a:lvl6pPr>
            <a:lvl7pPr marL="2743185" indent="0" algn="ctr">
              <a:buNone/>
              <a:defRPr sz="1602"/>
            </a:lvl7pPr>
            <a:lvl8pPr marL="3200127" indent="0" algn="ctr">
              <a:buNone/>
              <a:defRPr sz="1602"/>
            </a:lvl8pPr>
            <a:lvl9pPr marL="3657836" indent="0" algn="ctr">
              <a:buNone/>
              <a:defRPr sz="1602"/>
            </a:lvl9pPr>
          </a:lstStyle>
          <a:p>
            <a:r>
              <a:rPr lang="zh-CN" altLang="en-US" noProof="1"/>
              <a:t>单击此处编辑母版副标题样式</a:t>
            </a:r>
          </a:p>
        </p:txBody>
      </p:sp>
      <p:sp>
        <p:nvSpPr>
          <p:cNvPr id="4" name="日期占位符 1026">
            <a:extLst>
              <a:ext uri="{FF2B5EF4-FFF2-40B4-BE49-F238E27FC236}">
                <a16:creationId xmlns:a16="http://schemas.microsoft.com/office/drawing/2014/main" id="{1B53135A-8CCD-4939-9271-3282EED31301}"/>
              </a:ext>
            </a:extLst>
          </p:cNvPr>
          <p:cNvSpPr>
            <a:spLocks noGrp="1"/>
          </p:cNvSpPr>
          <p:nvPr>
            <p:ph type="dt" idx="10"/>
          </p:nvPr>
        </p:nvSpPr>
        <p:spPr>
          <a:ln/>
        </p:spPr>
        <p:txBody>
          <a:bodyPr/>
          <a:lstStyle>
            <a:lvl1pPr>
              <a:defRPr/>
            </a:lvl1pPr>
          </a:lstStyle>
          <a:p>
            <a:endParaRPr lang="en-US" altLang="zh-CN"/>
          </a:p>
        </p:txBody>
      </p:sp>
      <p:sp>
        <p:nvSpPr>
          <p:cNvPr id="5" name="页脚占位符 1027">
            <a:extLst>
              <a:ext uri="{FF2B5EF4-FFF2-40B4-BE49-F238E27FC236}">
                <a16:creationId xmlns:a16="http://schemas.microsoft.com/office/drawing/2014/main" id="{FC3D7700-5658-4A50-AAD2-B7D9D9BAA1D4}"/>
              </a:ext>
            </a:extLst>
          </p:cNvPr>
          <p:cNvSpPr>
            <a:spLocks noGrp="1"/>
          </p:cNvSpPr>
          <p:nvPr>
            <p:ph type="ftr" idx="11"/>
          </p:nvPr>
        </p:nvSpPr>
        <p:spPr>
          <a:ln/>
        </p:spPr>
        <p:txBody>
          <a:bodyPr/>
          <a:lstStyle>
            <a:lvl1pPr>
              <a:defRPr/>
            </a:lvl1pPr>
          </a:lstStyle>
          <a:p>
            <a:endParaRPr lang="en-US" altLang="zh-CN"/>
          </a:p>
        </p:txBody>
      </p:sp>
      <p:sp>
        <p:nvSpPr>
          <p:cNvPr id="6" name="灯片编号占位符 1028">
            <a:extLst>
              <a:ext uri="{FF2B5EF4-FFF2-40B4-BE49-F238E27FC236}">
                <a16:creationId xmlns:a16="http://schemas.microsoft.com/office/drawing/2014/main" id="{8869004A-A278-4A6F-8909-13257AF9F9DF}"/>
              </a:ext>
            </a:extLst>
          </p:cNvPr>
          <p:cNvSpPr>
            <a:spLocks noGrp="1"/>
          </p:cNvSpPr>
          <p:nvPr>
            <p:ph type="sldNum" idx="12"/>
          </p:nvPr>
        </p:nvSpPr>
        <p:spPr>
          <a:ln/>
        </p:spPr>
        <p:txBody>
          <a:bodyPr/>
          <a:lstStyle>
            <a:lvl1pPr>
              <a:defRPr/>
            </a:lvl1pPr>
          </a:lstStyle>
          <a:p>
            <a:fld id="{E4E84264-0A69-40F7-9745-87054015B0E5}" type="slidenum">
              <a:rPr lang="en-US" altLang="zh-CN"/>
              <a:pPr/>
              <a:t>‹#›</a:t>
            </a:fld>
            <a:endParaRPr lang="en-US" altLang="zh-CN"/>
          </a:p>
        </p:txBody>
      </p:sp>
    </p:spTree>
    <p:extLst>
      <p:ext uri="{BB962C8B-B14F-4D97-AF65-F5344CB8AC3E}">
        <p14:creationId xmlns:p14="http://schemas.microsoft.com/office/powerpoint/2010/main" val="39467287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1026">
            <a:extLst>
              <a:ext uri="{FF2B5EF4-FFF2-40B4-BE49-F238E27FC236}">
                <a16:creationId xmlns:a16="http://schemas.microsoft.com/office/drawing/2014/main" id="{6C31F689-48F5-4C3F-8A52-068E21AF93BE}"/>
              </a:ext>
            </a:extLst>
          </p:cNvPr>
          <p:cNvSpPr>
            <a:spLocks noGrp="1"/>
          </p:cNvSpPr>
          <p:nvPr>
            <p:ph type="dt" idx="10"/>
          </p:nvPr>
        </p:nvSpPr>
        <p:spPr>
          <a:ln/>
        </p:spPr>
        <p:txBody>
          <a:bodyPr/>
          <a:lstStyle>
            <a:lvl1pPr>
              <a:defRPr/>
            </a:lvl1pPr>
          </a:lstStyle>
          <a:p>
            <a:endParaRPr lang="en-US" altLang="zh-CN"/>
          </a:p>
        </p:txBody>
      </p:sp>
      <p:sp>
        <p:nvSpPr>
          <p:cNvPr id="5" name="页脚占位符 1027">
            <a:extLst>
              <a:ext uri="{FF2B5EF4-FFF2-40B4-BE49-F238E27FC236}">
                <a16:creationId xmlns:a16="http://schemas.microsoft.com/office/drawing/2014/main" id="{96CAA3E7-15F7-4005-9FE8-8D414768F9C4}"/>
              </a:ext>
            </a:extLst>
          </p:cNvPr>
          <p:cNvSpPr>
            <a:spLocks noGrp="1"/>
          </p:cNvSpPr>
          <p:nvPr>
            <p:ph type="ftr" idx="11"/>
          </p:nvPr>
        </p:nvSpPr>
        <p:spPr>
          <a:ln/>
        </p:spPr>
        <p:txBody>
          <a:bodyPr/>
          <a:lstStyle>
            <a:lvl1pPr>
              <a:defRPr/>
            </a:lvl1pPr>
          </a:lstStyle>
          <a:p>
            <a:endParaRPr lang="en-US" altLang="zh-CN"/>
          </a:p>
        </p:txBody>
      </p:sp>
      <p:sp>
        <p:nvSpPr>
          <p:cNvPr id="6" name="灯片编号占位符 1028">
            <a:extLst>
              <a:ext uri="{FF2B5EF4-FFF2-40B4-BE49-F238E27FC236}">
                <a16:creationId xmlns:a16="http://schemas.microsoft.com/office/drawing/2014/main" id="{CD2D10BB-523C-4625-B4F0-33A85C2631F7}"/>
              </a:ext>
            </a:extLst>
          </p:cNvPr>
          <p:cNvSpPr>
            <a:spLocks noGrp="1"/>
          </p:cNvSpPr>
          <p:nvPr>
            <p:ph type="sldNum" idx="12"/>
          </p:nvPr>
        </p:nvSpPr>
        <p:spPr>
          <a:ln/>
        </p:spPr>
        <p:txBody>
          <a:bodyPr/>
          <a:lstStyle>
            <a:lvl1pPr>
              <a:defRPr/>
            </a:lvl1pPr>
          </a:lstStyle>
          <a:p>
            <a:fld id="{C8C74A23-D6B2-418D-A514-BF3335F2E6D7}" type="slidenum">
              <a:rPr lang="en-US" altLang="zh-CN"/>
              <a:pPr/>
              <a:t>‹#›</a:t>
            </a:fld>
            <a:endParaRPr lang="en-US" altLang="zh-CN"/>
          </a:p>
        </p:txBody>
      </p:sp>
    </p:spTree>
    <p:extLst>
      <p:ext uri="{BB962C8B-B14F-4D97-AF65-F5344CB8AC3E}">
        <p14:creationId xmlns:p14="http://schemas.microsoft.com/office/powerpoint/2010/main" val="617640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39"/>
            <a:ext cx="10515600" cy="2852737"/>
          </a:xfrm>
        </p:spPr>
        <p:txBody>
          <a:bodyPr anchor="b"/>
          <a:lstStyle>
            <a:lvl1pPr>
              <a:defRPr sz="5999"/>
            </a:lvl1pPr>
          </a:lstStyle>
          <a:p>
            <a:r>
              <a:rPr lang="zh-CN" altLang="en-US" noProof="1"/>
              <a:t>单击此处编辑母版标题样式</a:t>
            </a:r>
          </a:p>
        </p:txBody>
      </p:sp>
      <p:sp>
        <p:nvSpPr>
          <p:cNvPr id="3" name="文本占位符 2"/>
          <p:cNvSpPr>
            <a:spLocks noGrp="1"/>
          </p:cNvSpPr>
          <p:nvPr>
            <p:ph type="body" idx="1"/>
          </p:nvPr>
        </p:nvSpPr>
        <p:spPr>
          <a:xfrm>
            <a:off x="831851" y="4589463"/>
            <a:ext cx="10515600" cy="1500187"/>
          </a:xfrm>
        </p:spPr>
        <p:txBody>
          <a:bodyPr/>
          <a:lstStyle>
            <a:lvl1pPr marL="0" indent="0">
              <a:buNone/>
              <a:defRPr sz="2401">
                <a:solidFill>
                  <a:schemeClr val="tx1">
                    <a:tint val="75000"/>
                  </a:schemeClr>
                </a:solidFill>
              </a:defRPr>
            </a:lvl1pPr>
            <a:lvl2pPr marL="456942" indent="0">
              <a:buNone/>
              <a:defRPr sz="2002">
                <a:solidFill>
                  <a:schemeClr val="tx1">
                    <a:tint val="75000"/>
                  </a:schemeClr>
                </a:solidFill>
              </a:defRPr>
            </a:lvl2pPr>
            <a:lvl3pPr marL="914651" indent="0">
              <a:buNone/>
              <a:defRPr sz="1802">
                <a:solidFill>
                  <a:schemeClr val="tx1">
                    <a:tint val="75000"/>
                  </a:schemeClr>
                </a:solidFill>
              </a:defRPr>
            </a:lvl3pPr>
            <a:lvl4pPr marL="1371593" indent="0">
              <a:buNone/>
              <a:defRPr sz="1602">
                <a:solidFill>
                  <a:schemeClr val="tx1">
                    <a:tint val="75000"/>
                  </a:schemeClr>
                </a:solidFill>
              </a:defRPr>
            </a:lvl4pPr>
            <a:lvl5pPr marL="1828534" indent="0">
              <a:buNone/>
              <a:defRPr sz="1602">
                <a:solidFill>
                  <a:schemeClr val="tx1">
                    <a:tint val="75000"/>
                  </a:schemeClr>
                </a:solidFill>
              </a:defRPr>
            </a:lvl5pPr>
            <a:lvl6pPr marL="2286244" indent="0">
              <a:buNone/>
              <a:defRPr sz="1602">
                <a:solidFill>
                  <a:schemeClr val="tx1">
                    <a:tint val="75000"/>
                  </a:schemeClr>
                </a:solidFill>
              </a:defRPr>
            </a:lvl6pPr>
            <a:lvl7pPr marL="2743185" indent="0">
              <a:buNone/>
              <a:defRPr sz="1602">
                <a:solidFill>
                  <a:schemeClr val="tx1">
                    <a:tint val="75000"/>
                  </a:schemeClr>
                </a:solidFill>
              </a:defRPr>
            </a:lvl7pPr>
            <a:lvl8pPr marL="3200127" indent="0">
              <a:buNone/>
              <a:defRPr sz="1602">
                <a:solidFill>
                  <a:schemeClr val="tx1">
                    <a:tint val="75000"/>
                  </a:schemeClr>
                </a:solidFill>
              </a:defRPr>
            </a:lvl8pPr>
            <a:lvl9pPr marL="3657836" indent="0">
              <a:buNone/>
              <a:defRPr sz="1602">
                <a:solidFill>
                  <a:schemeClr val="tx1">
                    <a:tint val="75000"/>
                  </a:schemeClr>
                </a:solidFill>
              </a:defRPr>
            </a:lvl9pPr>
          </a:lstStyle>
          <a:p>
            <a:pPr lvl="0"/>
            <a:r>
              <a:rPr lang="zh-CN" altLang="en-US" noProof="1"/>
              <a:t>单击此处编辑母版文本样式</a:t>
            </a:r>
          </a:p>
        </p:txBody>
      </p:sp>
      <p:sp>
        <p:nvSpPr>
          <p:cNvPr id="4" name="日期占位符 1026">
            <a:extLst>
              <a:ext uri="{FF2B5EF4-FFF2-40B4-BE49-F238E27FC236}">
                <a16:creationId xmlns:a16="http://schemas.microsoft.com/office/drawing/2014/main" id="{3A3145AB-A83F-4067-80E3-36E238730A6D}"/>
              </a:ext>
            </a:extLst>
          </p:cNvPr>
          <p:cNvSpPr>
            <a:spLocks noGrp="1"/>
          </p:cNvSpPr>
          <p:nvPr>
            <p:ph type="dt" idx="10"/>
          </p:nvPr>
        </p:nvSpPr>
        <p:spPr>
          <a:ln/>
        </p:spPr>
        <p:txBody>
          <a:bodyPr/>
          <a:lstStyle>
            <a:lvl1pPr>
              <a:defRPr/>
            </a:lvl1pPr>
          </a:lstStyle>
          <a:p>
            <a:endParaRPr lang="en-US" altLang="zh-CN"/>
          </a:p>
        </p:txBody>
      </p:sp>
      <p:sp>
        <p:nvSpPr>
          <p:cNvPr id="5" name="页脚占位符 1027">
            <a:extLst>
              <a:ext uri="{FF2B5EF4-FFF2-40B4-BE49-F238E27FC236}">
                <a16:creationId xmlns:a16="http://schemas.microsoft.com/office/drawing/2014/main" id="{FDC1A9C4-CA06-4E83-AE2C-5D695BC93CAC}"/>
              </a:ext>
            </a:extLst>
          </p:cNvPr>
          <p:cNvSpPr>
            <a:spLocks noGrp="1"/>
          </p:cNvSpPr>
          <p:nvPr>
            <p:ph type="ftr" idx="11"/>
          </p:nvPr>
        </p:nvSpPr>
        <p:spPr>
          <a:ln/>
        </p:spPr>
        <p:txBody>
          <a:bodyPr/>
          <a:lstStyle>
            <a:lvl1pPr>
              <a:defRPr/>
            </a:lvl1pPr>
          </a:lstStyle>
          <a:p>
            <a:endParaRPr lang="en-US" altLang="zh-CN"/>
          </a:p>
        </p:txBody>
      </p:sp>
      <p:sp>
        <p:nvSpPr>
          <p:cNvPr id="6" name="灯片编号占位符 1028">
            <a:extLst>
              <a:ext uri="{FF2B5EF4-FFF2-40B4-BE49-F238E27FC236}">
                <a16:creationId xmlns:a16="http://schemas.microsoft.com/office/drawing/2014/main" id="{847A6122-F9C2-47B9-A634-01994809FB71}"/>
              </a:ext>
            </a:extLst>
          </p:cNvPr>
          <p:cNvSpPr>
            <a:spLocks noGrp="1"/>
          </p:cNvSpPr>
          <p:nvPr>
            <p:ph type="sldNum" idx="12"/>
          </p:nvPr>
        </p:nvSpPr>
        <p:spPr>
          <a:ln/>
        </p:spPr>
        <p:txBody>
          <a:bodyPr/>
          <a:lstStyle>
            <a:lvl1pPr>
              <a:defRPr/>
            </a:lvl1pPr>
          </a:lstStyle>
          <a:p>
            <a:fld id="{1F0C439F-6BA6-4DC1-BC69-D3D2F41FAD89}" type="slidenum">
              <a:rPr lang="en-US" altLang="zh-CN"/>
              <a:pPr/>
              <a:t>‹#›</a:t>
            </a:fld>
            <a:endParaRPr lang="en-US" altLang="zh-CN"/>
          </a:p>
        </p:txBody>
      </p:sp>
    </p:spTree>
    <p:extLst>
      <p:ext uri="{BB962C8B-B14F-4D97-AF65-F5344CB8AC3E}">
        <p14:creationId xmlns:p14="http://schemas.microsoft.com/office/powerpoint/2010/main" val="3230701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608640" y="1605064"/>
            <a:ext cx="5374791" cy="3974261"/>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6202809" y="1605064"/>
            <a:ext cx="5374791" cy="3974261"/>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日期占位符 1026">
            <a:extLst>
              <a:ext uri="{FF2B5EF4-FFF2-40B4-BE49-F238E27FC236}">
                <a16:creationId xmlns:a16="http://schemas.microsoft.com/office/drawing/2014/main" id="{BB1ADFC4-8119-4003-85BA-091BD393CAF5}"/>
              </a:ext>
            </a:extLst>
          </p:cNvPr>
          <p:cNvSpPr>
            <a:spLocks noGrp="1"/>
          </p:cNvSpPr>
          <p:nvPr>
            <p:ph type="dt" idx="10"/>
          </p:nvPr>
        </p:nvSpPr>
        <p:spPr>
          <a:ln/>
        </p:spPr>
        <p:txBody>
          <a:bodyPr/>
          <a:lstStyle>
            <a:lvl1pPr>
              <a:defRPr/>
            </a:lvl1pPr>
          </a:lstStyle>
          <a:p>
            <a:endParaRPr lang="en-US" altLang="zh-CN"/>
          </a:p>
        </p:txBody>
      </p:sp>
      <p:sp>
        <p:nvSpPr>
          <p:cNvPr id="6" name="页脚占位符 1027">
            <a:extLst>
              <a:ext uri="{FF2B5EF4-FFF2-40B4-BE49-F238E27FC236}">
                <a16:creationId xmlns:a16="http://schemas.microsoft.com/office/drawing/2014/main" id="{C3D86022-A2DD-4C39-B717-22B22332DCFB}"/>
              </a:ext>
            </a:extLst>
          </p:cNvPr>
          <p:cNvSpPr>
            <a:spLocks noGrp="1"/>
          </p:cNvSpPr>
          <p:nvPr>
            <p:ph type="ftr" idx="11"/>
          </p:nvPr>
        </p:nvSpPr>
        <p:spPr>
          <a:ln/>
        </p:spPr>
        <p:txBody>
          <a:bodyPr/>
          <a:lstStyle>
            <a:lvl1pPr>
              <a:defRPr/>
            </a:lvl1pPr>
          </a:lstStyle>
          <a:p>
            <a:endParaRPr lang="en-US" altLang="zh-CN"/>
          </a:p>
        </p:txBody>
      </p:sp>
      <p:sp>
        <p:nvSpPr>
          <p:cNvPr id="7" name="灯片编号占位符 1028">
            <a:extLst>
              <a:ext uri="{FF2B5EF4-FFF2-40B4-BE49-F238E27FC236}">
                <a16:creationId xmlns:a16="http://schemas.microsoft.com/office/drawing/2014/main" id="{AF2DF108-023B-4916-B5AD-F8C704294620}"/>
              </a:ext>
            </a:extLst>
          </p:cNvPr>
          <p:cNvSpPr>
            <a:spLocks noGrp="1"/>
          </p:cNvSpPr>
          <p:nvPr>
            <p:ph type="sldNum" idx="12"/>
          </p:nvPr>
        </p:nvSpPr>
        <p:spPr>
          <a:ln/>
        </p:spPr>
        <p:txBody>
          <a:bodyPr/>
          <a:lstStyle>
            <a:lvl1pPr>
              <a:defRPr/>
            </a:lvl1pPr>
          </a:lstStyle>
          <a:p>
            <a:fld id="{BEE54214-21D8-4181-B226-A28D10449C22}" type="slidenum">
              <a:rPr lang="en-US" altLang="zh-CN"/>
              <a:pPr/>
              <a:t>‹#›</a:t>
            </a:fld>
            <a:endParaRPr lang="en-US" altLang="zh-CN"/>
          </a:p>
        </p:txBody>
      </p:sp>
    </p:spTree>
    <p:extLst>
      <p:ext uri="{BB962C8B-B14F-4D97-AF65-F5344CB8AC3E}">
        <p14:creationId xmlns:p14="http://schemas.microsoft.com/office/powerpoint/2010/main" val="19806397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9" y="365125"/>
            <a:ext cx="10515600" cy="1325563"/>
          </a:xfrm>
        </p:spPr>
        <p:txBody>
          <a:bodyPr/>
          <a:lstStyle/>
          <a:p>
            <a:r>
              <a:rPr lang="zh-CN" altLang="en-US" noProof="1"/>
              <a:t>单击此处编辑母版标题样式</a:t>
            </a:r>
          </a:p>
        </p:txBody>
      </p:sp>
      <p:sp>
        <p:nvSpPr>
          <p:cNvPr id="3" name="文本占位符 2"/>
          <p:cNvSpPr>
            <a:spLocks noGrp="1"/>
          </p:cNvSpPr>
          <p:nvPr>
            <p:ph type="body" idx="1"/>
          </p:nvPr>
        </p:nvSpPr>
        <p:spPr>
          <a:xfrm>
            <a:off x="1186775" y="1778439"/>
            <a:ext cx="4873574" cy="823912"/>
          </a:xfrm>
        </p:spPr>
        <p:txBody>
          <a:bodyPr anchor="ctr"/>
          <a:lstStyle>
            <a:lvl1pPr marL="0" indent="0">
              <a:buNone/>
              <a:defRPr sz="2800"/>
            </a:lvl1pPr>
            <a:lvl2pPr marL="456942" indent="0">
              <a:buNone/>
              <a:defRPr sz="2401"/>
            </a:lvl2pPr>
            <a:lvl3pPr marL="914651" indent="0">
              <a:buNone/>
              <a:defRPr sz="2002"/>
            </a:lvl3pPr>
            <a:lvl4pPr marL="1371593" indent="0">
              <a:buNone/>
              <a:defRPr sz="1802"/>
            </a:lvl4pPr>
            <a:lvl5pPr marL="1828534" indent="0">
              <a:buNone/>
              <a:defRPr sz="1802"/>
            </a:lvl5pPr>
            <a:lvl6pPr marL="2286244" indent="0">
              <a:buNone/>
              <a:defRPr sz="1802"/>
            </a:lvl6pPr>
            <a:lvl7pPr marL="2743185" indent="0">
              <a:buNone/>
              <a:defRPr sz="1802"/>
            </a:lvl7pPr>
            <a:lvl8pPr marL="3200127" indent="0">
              <a:buNone/>
              <a:defRPr sz="1802"/>
            </a:lvl8pPr>
            <a:lvl9pPr marL="3657836" indent="0">
              <a:buNone/>
              <a:defRPr sz="1802"/>
            </a:lvl9pPr>
          </a:lstStyle>
          <a:p>
            <a:pPr lvl="0"/>
            <a:r>
              <a:rPr lang="zh-CN" altLang="en-US" noProof="1"/>
              <a:t>单击此处编辑母版文本样式</a:t>
            </a:r>
          </a:p>
        </p:txBody>
      </p:sp>
      <p:sp>
        <p:nvSpPr>
          <p:cNvPr id="4" name="内容占位符 3"/>
          <p:cNvSpPr>
            <a:spLocks noGrp="1"/>
          </p:cNvSpPr>
          <p:nvPr>
            <p:ph sz="half" idx="2"/>
          </p:nvPr>
        </p:nvSpPr>
        <p:spPr>
          <a:xfrm>
            <a:off x="1186775" y="2665380"/>
            <a:ext cx="4873574" cy="3524284"/>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6256938" y="1778439"/>
            <a:ext cx="4897576" cy="823912"/>
          </a:xfrm>
        </p:spPr>
        <p:txBody>
          <a:bodyPr anchor="ctr"/>
          <a:lstStyle>
            <a:lvl1pPr marL="0" indent="0">
              <a:buNone/>
              <a:defRPr sz="2800"/>
            </a:lvl1pPr>
            <a:lvl2pPr marL="456942" indent="0">
              <a:buNone/>
              <a:defRPr sz="2401"/>
            </a:lvl2pPr>
            <a:lvl3pPr marL="914651" indent="0">
              <a:buNone/>
              <a:defRPr sz="2002"/>
            </a:lvl3pPr>
            <a:lvl4pPr marL="1371593" indent="0">
              <a:buNone/>
              <a:defRPr sz="1802"/>
            </a:lvl4pPr>
            <a:lvl5pPr marL="1828534" indent="0">
              <a:buNone/>
              <a:defRPr sz="1802"/>
            </a:lvl5pPr>
            <a:lvl6pPr marL="2286244" indent="0">
              <a:buNone/>
              <a:defRPr sz="1802"/>
            </a:lvl6pPr>
            <a:lvl7pPr marL="2743185" indent="0">
              <a:buNone/>
              <a:defRPr sz="1802"/>
            </a:lvl7pPr>
            <a:lvl8pPr marL="3200127" indent="0">
              <a:buNone/>
              <a:defRPr sz="1802"/>
            </a:lvl8pPr>
            <a:lvl9pPr marL="3657836" indent="0">
              <a:buNone/>
              <a:defRPr sz="1802"/>
            </a:lvl9pPr>
          </a:lstStyle>
          <a:p>
            <a:pPr lvl="0"/>
            <a:r>
              <a:rPr lang="zh-CN" altLang="en-US" noProof="1"/>
              <a:t>单击此处编辑母版文本样式</a:t>
            </a:r>
          </a:p>
        </p:txBody>
      </p:sp>
      <p:sp>
        <p:nvSpPr>
          <p:cNvPr id="6" name="内容占位符 5"/>
          <p:cNvSpPr>
            <a:spLocks noGrp="1"/>
          </p:cNvSpPr>
          <p:nvPr>
            <p:ph sz="quarter" idx="4"/>
          </p:nvPr>
        </p:nvSpPr>
        <p:spPr>
          <a:xfrm>
            <a:off x="6256938" y="2665380"/>
            <a:ext cx="4897576" cy="3524284"/>
          </a:xfrm>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日期占位符 1026">
            <a:extLst>
              <a:ext uri="{FF2B5EF4-FFF2-40B4-BE49-F238E27FC236}">
                <a16:creationId xmlns:a16="http://schemas.microsoft.com/office/drawing/2014/main" id="{FF769ED5-B9AE-414B-A21E-325103776731}"/>
              </a:ext>
            </a:extLst>
          </p:cNvPr>
          <p:cNvSpPr>
            <a:spLocks noGrp="1"/>
          </p:cNvSpPr>
          <p:nvPr>
            <p:ph type="dt" idx="10"/>
          </p:nvPr>
        </p:nvSpPr>
        <p:spPr>
          <a:ln/>
        </p:spPr>
        <p:txBody>
          <a:bodyPr/>
          <a:lstStyle>
            <a:lvl1pPr>
              <a:defRPr/>
            </a:lvl1pPr>
          </a:lstStyle>
          <a:p>
            <a:endParaRPr lang="en-US" altLang="zh-CN"/>
          </a:p>
        </p:txBody>
      </p:sp>
      <p:sp>
        <p:nvSpPr>
          <p:cNvPr id="8" name="页脚占位符 1027">
            <a:extLst>
              <a:ext uri="{FF2B5EF4-FFF2-40B4-BE49-F238E27FC236}">
                <a16:creationId xmlns:a16="http://schemas.microsoft.com/office/drawing/2014/main" id="{111D16CE-2DE7-483A-A6DD-13172FF8098E}"/>
              </a:ext>
            </a:extLst>
          </p:cNvPr>
          <p:cNvSpPr>
            <a:spLocks noGrp="1"/>
          </p:cNvSpPr>
          <p:nvPr>
            <p:ph type="ftr" idx="11"/>
          </p:nvPr>
        </p:nvSpPr>
        <p:spPr>
          <a:ln/>
        </p:spPr>
        <p:txBody>
          <a:bodyPr/>
          <a:lstStyle>
            <a:lvl1pPr>
              <a:defRPr/>
            </a:lvl1pPr>
          </a:lstStyle>
          <a:p>
            <a:endParaRPr lang="en-US" altLang="zh-CN"/>
          </a:p>
        </p:txBody>
      </p:sp>
      <p:sp>
        <p:nvSpPr>
          <p:cNvPr id="9" name="灯片编号占位符 1028">
            <a:extLst>
              <a:ext uri="{FF2B5EF4-FFF2-40B4-BE49-F238E27FC236}">
                <a16:creationId xmlns:a16="http://schemas.microsoft.com/office/drawing/2014/main" id="{1510BEA2-9246-470F-AFCA-AAC745C6EC42}"/>
              </a:ext>
            </a:extLst>
          </p:cNvPr>
          <p:cNvSpPr>
            <a:spLocks noGrp="1"/>
          </p:cNvSpPr>
          <p:nvPr>
            <p:ph type="sldNum" idx="12"/>
          </p:nvPr>
        </p:nvSpPr>
        <p:spPr>
          <a:ln/>
        </p:spPr>
        <p:txBody>
          <a:bodyPr/>
          <a:lstStyle>
            <a:lvl1pPr>
              <a:defRPr/>
            </a:lvl1pPr>
          </a:lstStyle>
          <a:p>
            <a:fld id="{A2D406F3-C0E9-475E-98DC-22D9DD5C3BCC}" type="slidenum">
              <a:rPr lang="en-US" altLang="zh-CN"/>
              <a:pPr/>
              <a:t>‹#›</a:t>
            </a:fld>
            <a:endParaRPr lang="en-US" altLang="zh-CN"/>
          </a:p>
        </p:txBody>
      </p:sp>
    </p:spTree>
    <p:extLst>
      <p:ext uri="{BB962C8B-B14F-4D97-AF65-F5344CB8AC3E}">
        <p14:creationId xmlns:p14="http://schemas.microsoft.com/office/powerpoint/2010/main" val="32217702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1026">
            <a:extLst>
              <a:ext uri="{FF2B5EF4-FFF2-40B4-BE49-F238E27FC236}">
                <a16:creationId xmlns:a16="http://schemas.microsoft.com/office/drawing/2014/main" id="{F9976B11-8711-422F-9291-ECDD5B5EC343}"/>
              </a:ext>
            </a:extLst>
          </p:cNvPr>
          <p:cNvSpPr>
            <a:spLocks noGrp="1"/>
          </p:cNvSpPr>
          <p:nvPr>
            <p:ph type="dt" idx="10"/>
          </p:nvPr>
        </p:nvSpPr>
        <p:spPr>
          <a:ln/>
        </p:spPr>
        <p:txBody>
          <a:bodyPr/>
          <a:lstStyle>
            <a:lvl1pPr>
              <a:defRPr/>
            </a:lvl1pPr>
          </a:lstStyle>
          <a:p>
            <a:endParaRPr lang="en-US" altLang="zh-CN"/>
          </a:p>
        </p:txBody>
      </p:sp>
      <p:sp>
        <p:nvSpPr>
          <p:cNvPr id="4" name="页脚占位符 1027">
            <a:extLst>
              <a:ext uri="{FF2B5EF4-FFF2-40B4-BE49-F238E27FC236}">
                <a16:creationId xmlns:a16="http://schemas.microsoft.com/office/drawing/2014/main" id="{95DA7134-D103-4F6D-9A70-76C5382D4C5E}"/>
              </a:ext>
            </a:extLst>
          </p:cNvPr>
          <p:cNvSpPr>
            <a:spLocks noGrp="1"/>
          </p:cNvSpPr>
          <p:nvPr>
            <p:ph type="ftr" idx="11"/>
          </p:nvPr>
        </p:nvSpPr>
        <p:spPr>
          <a:ln/>
        </p:spPr>
        <p:txBody>
          <a:bodyPr/>
          <a:lstStyle>
            <a:lvl1pPr>
              <a:defRPr/>
            </a:lvl1pPr>
          </a:lstStyle>
          <a:p>
            <a:endParaRPr lang="en-US" altLang="zh-CN"/>
          </a:p>
        </p:txBody>
      </p:sp>
      <p:sp>
        <p:nvSpPr>
          <p:cNvPr id="5" name="灯片编号占位符 1028">
            <a:extLst>
              <a:ext uri="{FF2B5EF4-FFF2-40B4-BE49-F238E27FC236}">
                <a16:creationId xmlns:a16="http://schemas.microsoft.com/office/drawing/2014/main" id="{FDFBB79D-72B3-43E0-B9A7-571B239FA088}"/>
              </a:ext>
            </a:extLst>
          </p:cNvPr>
          <p:cNvSpPr>
            <a:spLocks noGrp="1"/>
          </p:cNvSpPr>
          <p:nvPr>
            <p:ph type="sldNum" idx="12"/>
          </p:nvPr>
        </p:nvSpPr>
        <p:spPr>
          <a:ln/>
        </p:spPr>
        <p:txBody>
          <a:bodyPr/>
          <a:lstStyle>
            <a:lvl1pPr>
              <a:defRPr/>
            </a:lvl1pPr>
          </a:lstStyle>
          <a:p>
            <a:fld id="{98595F83-19D0-498C-B5A4-B93F6C764F08}" type="slidenum">
              <a:rPr lang="en-US" altLang="zh-CN"/>
              <a:pPr/>
              <a:t>‹#›</a:t>
            </a:fld>
            <a:endParaRPr lang="en-US" altLang="zh-CN"/>
          </a:p>
        </p:txBody>
      </p:sp>
    </p:spTree>
    <p:extLst>
      <p:ext uri="{BB962C8B-B14F-4D97-AF65-F5344CB8AC3E}">
        <p14:creationId xmlns:p14="http://schemas.microsoft.com/office/powerpoint/2010/main" val="31883745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026">
            <a:extLst>
              <a:ext uri="{FF2B5EF4-FFF2-40B4-BE49-F238E27FC236}">
                <a16:creationId xmlns:a16="http://schemas.microsoft.com/office/drawing/2014/main" id="{A3F62B85-CBEF-4462-9D0F-09F74EC243D1}"/>
              </a:ext>
            </a:extLst>
          </p:cNvPr>
          <p:cNvSpPr>
            <a:spLocks noGrp="1"/>
          </p:cNvSpPr>
          <p:nvPr>
            <p:ph type="dt" idx="10"/>
          </p:nvPr>
        </p:nvSpPr>
        <p:spPr>
          <a:ln/>
        </p:spPr>
        <p:txBody>
          <a:bodyPr/>
          <a:lstStyle>
            <a:lvl1pPr>
              <a:defRPr/>
            </a:lvl1pPr>
          </a:lstStyle>
          <a:p>
            <a:endParaRPr lang="en-US" altLang="zh-CN"/>
          </a:p>
        </p:txBody>
      </p:sp>
      <p:sp>
        <p:nvSpPr>
          <p:cNvPr id="3" name="页脚占位符 1027">
            <a:extLst>
              <a:ext uri="{FF2B5EF4-FFF2-40B4-BE49-F238E27FC236}">
                <a16:creationId xmlns:a16="http://schemas.microsoft.com/office/drawing/2014/main" id="{98C04E88-EF11-4675-9704-1A065B9E5348}"/>
              </a:ext>
            </a:extLst>
          </p:cNvPr>
          <p:cNvSpPr>
            <a:spLocks noGrp="1"/>
          </p:cNvSpPr>
          <p:nvPr>
            <p:ph type="ftr" idx="11"/>
          </p:nvPr>
        </p:nvSpPr>
        <p:spPr>
          <a:ln/>
        </p:spPr>
        <p:txBody>
          <a:bodyPr/>
          <a:lstStyle>
            <a:lvl1pPr>
              <a:defRPr/>
            </a:lvl1pPr>
          </a:lstStyle>
          <a:p>
            <a:endParaRPr lang="en-US" altLang="zh-CN"/>
          </a:p>
        </p:txBody>
      </p:sp>
      <p:sp>
        <p:nvSpPr>
          <p:cNvPr id="4" name="灯片编号占位符 1028">
            <a:extLst>
              <a:ext uri="{FF2B5EF4-FFF2-40B4-BE49-F238E27FC236}">
                <a16:creationId xmlns:a16="http://schemas.microsoft.com/office/drawing/2014/main" id="{DBDD317C-C195-451C-9D6C-2F603C54F211}"/>
              </a:ext>
            </a:extLst>
          </p:cNvPr>
          <p:cNvSpPr>
            <a:spLocks noGrp="1"/>
          </p:cNvSpPr>
          <p:nvPr>
            <p:ph type="sldNum" idx="12"/>
          </p:nvPr>
        </p:nvSpPr>
        <p:spPr>
          <a:ln/>
        </p:spPr>
        <p:txBody>
          <a:bodyPr/>
          <a:lstStyle>
            <a:lvl1pPr>
              <a:defRPr/>
            </a:lvl1pPr>
          </a:lstStyle>
          <a:p>
            <a:fld id="{A1A20E4D-51C2-4B77-91B5-D57B3E447BC2}" type="slidenum">
              <a:rPr lang="en-US" altLang="zh-CN"/>
              <a:pPr/>
              <a:t>‹#›</a:t>
            </a:fld>
            <a:endParaRPr lang="en-US" altLang="zh-CN"/>
          </a:p>
        </p:txBody>
      </p:sp>
    </p:spTree>
    <p:extLst>
      <p:ext uri="{BB962C8B-B14F-4D97-AF65-F5344CB8AC3E}">
        <p14:creationId xmlns:p14="http://schemas.microsoft.com/office/powerpoint/2010/main" val="2502726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199"/>
            </a:lvl1pPr>
          </a:lstStyle>
          <a:p>
            <a:r>
              <a:rPr lang="zh-CN" altLang="en-US"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199"/>
            </a:lvl1pPr>
            <a:lvl2pPr>
              <a:defRPr sz="2800"/>
            </a:lvl2pPr>
            <a:lvl3pPr>
              <a:defRPr sz="2401"/>
            </a:lvl3pPr>
            <a:lvl4pPr>
              <a:defRPr sz="2002"/>
            </a:lvl4pPr>
            <a:lvl5pPr>
              <a:defRPr sz="2002"/>
            </a:lvl5pPr>
            <a:lvl6pPr>
              <a:defRPr sz="2002"/>
            </a:lvl6pPr>
            <a:lvl7pPr>
              <a:defRPr sz="2002"/>
            </a:lvl7pPr>
            <a:lvl8pPr>
              <a:defRPr sz="2002"/>
            </a:lvl8pPr>
            <a:lvl9pPr>
              <a:defRPr sz="2002"/>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839788" y="2057401"/>
            <a:ext cx="3932237" cy="3811588"/>
          </a:xfrm>
        </p:spPr>
        <p:txBody>
          <a:bodyPr/>
          <a:lstStyle>
            <a:lvl1pPr marL="0" indent="0">
              <a:buNone/>
              <a:defRPr sz="1602"/>
            </a:lvl1pPr>
            <a:lvl2pPr marL="456942" indent="0">
              <a:buNone/>
              <a:defRPr sz="1403"/>
            </a:lvl2pPr>
            <a:lvl3pPr marL="914651" indent="0">
              <a:buNone/>
              <a:defRPr sz="1197"/>
            </a:lvl3pPr>
            <a:lvl4pPr marL="1371593" indent="0">
              <a:buNone/>
              <a:defRPr sz="998"/>
            </a:lvl4pPr>
            <a:lvl5pPr marL="1828534" indent="0">
              <a:buNone/>
              <a:defRPr sz="998"/>
            </a:lvl5pPr>
            <a:lvl6pPr marL="2286244" indent="0">
              <a:buNone/>
              <a:defRPr sz="998"/>
            </a:lvl6pPr>
            <a:lvl7pPr marL="2743185" indent="0">
              <a:buNone/>
              <a:defRPr sz="998"/>
            </a:lvl7pPr>
            <a:lvl8pPr marL="3200127" indent="0">
              <a:buNone/>
              <a:defRPr sz="998"/>
            </a:lvl8pPr>
            <a:lvl9pPr marL="3657836" indent="0">
              <a:buNone/>
              <a:defRPr sz="998"/>
            </a:lvl9pPr>
          </a:lstStyle>
          <a:p>
            <a:pPr lvl="0"/>
            <a:r>
              <a:rPr lang="zh-CN" altLang="en-US" noProof="1"/>
              <a:t>单击此处编辑母版文本样式</a:t>
            </a:r>
          </a:p>
        </p:txBody>
      </p:sp>
      <p:sp>
        <p:nvSpPr>
          <p:cNvPr id="5" name="日期占位符 1026">
            <a:extLst>
              <a:ext uri="{FF2B5EF4-FFF2-40B4-BE49-F238E27FC236}">
                <a16:creationId xmlns:a16="http://schemas.microsoft.com/office/drawing/2014/main" id="{B6806E1A-2CBA-4821-A692-ADCE95640C26}"/>
              </a:ext>
            </a:extLst>
          </p:cNvPr>
          <p:cNvSpPr>
            <a:spLocks noGrp="1"/>
          </p:cNvSpPr>
          <p:nvPr>
            <p:ph type="dt" idx="10"/>
          </p:nvPr>
        </p:nvSpPr>
        <p:spPr>
          <a:ln/>
        </p:spPr>
        <p:txBody>
          <a:bodyPr/>
          <a:lstStyle>
            <a:lvl1pPr>
              <a:defRPr/>
            </a:lvl1pPr>
          </a:lstStyle>
          <a:p>
            <a:endParaRPr lang="en-US" altLang="zh-CN"/>
          </a:p>
        </p:txBody>
      </p:sp>
      <p:sp>
        <p:nvSpPr>
          <p:cNvPr id="6" name="页脚占位符 1027">
            <a:extLst>
              <a:ext uri="{FF2B5EF4-FFF2-40B4-BE49-F238E27FC236}">
                <a16:creationId xmlns:a16="http://schemas.microsoft.com/office/drawing/2014/main" id="{F77EFE07-1BC5-4F8B-A69D-BE5A4C12CE93}"/>
              </a:ext>
            </a:extLst>
          </p:cNvPr>
          <p:cNvSpPr>
            <a:spLocks noGrp="1"/>
          </p:cNvSpPr>
          <p:nvPr>
            <p:ph type="ftr" idx="11"/>
          </p:nvPr>
        </p:nvSpPr>
        <p:spPr>
          <a:ln/>
        </p:spPr>
        <p:txBody>
          <a:bodyPr/>
          <a:lstStyle>
            <a:lvl1pPr>
              <a:defRPr/>
            </a:lvl1pPr>
          </a:lstStyle>
          <a:p>
            <a:endParaRPr lang="en-US" altLang="zh-CN"/>
          </a:p>
        </p:txBody>
      </p:sp>
      <p:sp>
        <p:nvSpPr>
          <p:cNvPr id="7" name="灯片编号占位符 1028">
            <a:extLst>
              <a:ext uri="{FF2B5EF4-FFF2-40B4-BE49-F238E27FC236}">
                <a16:creationId xmlns:a16="http://schemas.microsoft.com/office/drawing/2014/main" id="{B5CCE8E4-5D2A-4C46-BED4-779DA78FE9EE}"/>
              </a:ext>
            </a:extLst>
          </p:cNvPr>
          <p:cNvSpPr>
            <a:spLocks noGrp="1"/>
          </p:cNvSpPr>
          <p:nvPr>
            <p:ph type="sldNum" idx="12"/>
          </p:nvPr>
        </p:nvSpPr>
        <p:spPr>
          <a:ln/>
        </p:spPr>
        <p:txBody>
          <a:bodyPr/>
          <a:lstStyle>
            <a:lvl1pPr>
              <a:defRPr/>
            </a:lvl1pPr>
          </a:lstStyle>
          <a:p>
            <a:fld id="{28218007-E7C7-4BA1-AD69-745E0FFA73F9}" type="slidenum">
              <a:rPr lang="en-US" altLang="zh-CN"/>
              <a:pPr/>
              <a:t>‹#›</a:t>
            </a:fld>
            <a:endParaRPr lang="en-US" altLang="zh-CN"/>
          </a:p>
        </p:txBody>
      </p:sp>
    </p:spTree>
    <p:extLst>
      <p:ext uri="{BB962C8B-B14F-4D97-AF65-F5344CB8AC3E}">
        <p14:creationId xmlns:p14="http://schemas.microsoft.com/office/powerpoint/2010/main" val="1234312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BE3C4E5-63FE-FF12-8793-ED900429C4F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7CC9E65-3C02-666F-CB37-5B6DBA584AD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9D15A77-6566-3D8F-B05D-FD021F5BB006}"/>
              </a:ext>
            </a:extLst>
          </p:cNvPr>
          <p:cNvSpPr>
            <a:spLocks noGrp="1"/>
          </p:cNvSpPr>
          <p:nvPr>
            <p:ph type="dt" sz="half" idx="10"/>
          </p:nvPr>
        </p:nvSpPr>
        <p:spPr/>
        <p:txBody>
          <a:bodyPr/>
          <a:lstStyle/>
          <a:p>
            <a:fld id="{D369FD49-21CD-44F7-99EA-1B0144905354}" type="datetimeFigureOut">
              <a:rPr lang="zh-CN" altLang="en-US" smtClean="0"/>
              <a:t>2022/6/4</a:t>
            </a:fld>
            <a:endParaRPr lang="zh-CN" altLang="en-US"/>
          </a:p>
        </p:txBody>
      </p:sp>
      <p:sp>
        <p:nvSpPr>
          <p:cNvPr id="5" name="页脚占位符 4">
            <a:extLst>
              <a:ext uri="{FF2B5EF4-FFF2-40B4-BE49-F238E27FC236}">
                <a16:creationId xmlns:a16="http://schemas.microsoft.com/office/drawing/2014/main" id="{211E0D2F-2D6D-96F2-51F3-9A2F052D39C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FF6C0573-DDD4-425A-EAEF-B8105E1F73AE}"/>
              </a:ext>
            </a:extLst>
          </p:cNvPr>
          <p:cNvSpPr>
            <a:spLocks noGrp="1"/>
          </p:cNvSpPr>
          <p:nvPr>
            <p:ph type="sldNum" sz="quarter" idx="12"/>
          </p:nvPr>
        </p:nvSpPr>
        <p:spPr/>
        <p:txBody>
          <a:bodyPr/>
          <a:lstStyle/>
          <a:p>
            <a:fld id="{BD9A289A-C64A-436C-9084-B24680B8FDED}" type="slidenum">
              <a:rPr lang="zh-CN" altLang="en-US" smtClean="0"/>
              <a:t>‹#›</a:t>
            </a:fld>
            <a:endParaRPr lang="zh-CN" altLang="en-US"/>
          </a:p>
        </p:txBody>
      </p:sp>
    </p:spTree>
    <p:extLst>
      <p:ext uri="{BB962C8B-B14F-4D97-AF65-F5344CB8AC3E}">
        <p14:creationId xmlns:p14="http://schemas.microsoft.com/office/powerpoint/2010/main" val="15748101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199"/>
            </a:lvl1pPr>
          </a:lstStyle>
          <a:p>
            <a:r>
              <a:rPr lang="zh-CN" altLang="en-US" noProof="1"/>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199"/>
            </a:lvl1pPr>
            <a:lvl2pPr marL="456942" indent="0">
              <a:buNone/>
              <a:defRPr sz="2800"/>
            </a:lvl2pPr>
            <a:lvl3pPr marL="914651" indent="0">
              <a:buNone/>
              <a:defRPr sz="2401"/>
            </a:lvl3pPr>
            <a:lvl4pPr marL="1371593" indent="0">
              <a:buNone/>
              <a:defRPr sz="2002"/>
            </a:lvl4pPr>
            <a:lvl5pPr marL="1828534" indent="0">
              <a:buNone/>
              <a:defRPr sz="2002"/>
            </a:lvl5pPr>
            <a:lvl6pPr marL="2286244" indent="0">
              <a:buNone/>
              <a:defRPr sz="2002"/>
            </a:lvl6pPr>
            <a:lvl7pPr marL="2743185" indent="0">
              <a:buNone/>
              <a:defRPr sz="2002"/>
            </a:lvl7pPr>
            <a:lvl8pPr marL="3200127" indent="0">
              <a:buNone/>
              <a:defRPr sz="2002"/>
            </a:lvl8pPr>
            <a:lvl9pPr marL="3657836" indent="0">
              <a:buNone/>
              <a:defRPr sz="2002"/>
            </a:lvl9pPr>
          </a:lstStyle>
          <a:p>
            <a:endParaRPr lang="zh-CN" altLang="en-US" noProof="1"/>
          </a:p>
        </p:txBody>
      </p:sp>
      <p:sp>
        <p:nvSpPr>
          <p:cNvPr id="4" name="文本占位符 3"/>
          <p:cNvSpPr>
            <a:spLocks noGrp="1"/>
          </p:cNvSpPr>
          <p:nvPr>
            <p:ph type="body" sz="half" idx="2"/>
          </p:nvPr>
        </p:nvSpPr>
        <p:spPr>
          <a:xfrm>
            <a:off x="839788" y="2057401"/>
            <a:ext cx="4165349" cy="3811588"/>
          </a:xfrm>
        </p:spPr>
        <p:txBody>
          <a:bodyPr/>
          <a:lstStyle>
            <a:lvl1pPr marL="0" indent="0">
              <a:buNone/>
              <a:defRPr sz="2002"/>
            </a:lvl1pPr>
            <a:lvl2pPr marL="456942" indent="0">
              <a:buNone/>
              <a:defRPr sz="1802"/>
            </a:lvl2pPr>
            <a:lvl3pPr marL="914651" indent="0">
              <a:buNone/>
              <a:defRPr sz="1602"/>
            </a:lvl3pPr>
            <a:lvl4pPr marL="1371593" indent="0">
              <a:buNone/>
              <a:defRPr sz="1403"/>
            </a:lvl4pPr>
            <a:lvl5pPr marL="1828534" indent="0">
              <a:buNone/>
              <a:defRPr sz="1403"/>
            </a:lvl5pPr>
            <a:lvl6pPr marL="2286244" indent="0">
              <a:buNone/>
              <a:defRPr sz="1403"/>
            </a:lvl6pPr>
            <a:lvl7pPr marL="2743185" indent="0">
              <a:buNone/>
              <a:defRPr sz="1403"/>
            </a:lvl7pPr>
            <a:lvl8pPr marL="3200127" indent="0">
              <a:buNone/>
              <a:defRPr sz="1403"/>
            </a:lvl8pPr>
            <a:lvl9pPr marL="3657836" indent="0">
              <a:buNone/>
              <a:defRPr sz="1403"/>
            </a:lvl9pPr>
          </a:lstStyle>
          <a:p>
            <a:pPr lvl="0"/>
            <a:r>
              <a:rPr lang="zh-CN" altLang="en-US" noProof="1"/>
              <a:t>单击此处编辑母版文本样式</a:t>
            </a:r>
          </a:p>
        </p:txBody>
      </p:sp>
      <p:sp>
        <p:nvSpPr>
          <p:cNvPr id="5" name="日期占位符 1026">
            <a:extLst>
              <a:ext uri="{FF2B5EF4-FFF2-40B4-BE49-F238E27FC236}">
                <a16:creationId xmlns:a16="http://schemas.microsoft.com/office/drawing/2014/main" id="{DC9B2B80-3751-4C3F-B7C1-06EEF04EED6B}"/>
              </a:ext>
            </a:extLst>
          </p:cNvPr>
          <p:cNvSpPr>
            <a:spLocks noGrp="1"/>
          </p:cNvSpPr>
          <p:nvPr>
            <p:ph type="dt" idx="10"/>
          </p:nvPr>
        </p:nvSpPr>
        <p:spPr>
          <a:ln/>
        </p:spPr>
        <p:txBody>
          <a:bodyPr/>
          <a:lstStyle>
            <a:lvl1pPr>
              <a:defRPr/>
            </a:lvl1pPr>
          </a:lstStyle>
          <a:p>
            <a:endParaRPr lang="en-US" altLang="zh-CN"/>
          </a:p>
        </p:txBody>
      </p:sp>
      <p:sp>
        <p:nvSpPr>
          <p:cNvPr id="6" name="页脚占位符 1027">
            <a:extLst>
              <a:ext uri="{FF2B5EF4-FFF2-40B4-BE49-F238E27FC236}">
                <a16:creationId xmlns:a16="http://schemas.microsoft.com/office/drawing/2014/main" id="{7F4CDF9E-2559-4913-A8E2-5208443F902A}"/>
              </a:ext>
            </a:extLst>
          </p:cNvPr>
          <p:cNvSpPr>
            <a:spLocks noGrp="1"/>
          </p:cNvSpPr>
          <p:nvPr>
            <p:ph type="ftr" idx="11"/>
          </p:nvPr>
        </p:nvSpPr>
        <p:spPr>
          <a:ln/>
        </p:spPr>
        <p:txBody>
          <a:bodyPr/>
          <a:lstStyle>
            <a:lvl1pPr>
              <a:defRPr/>
            </a:lvl1pPr>
          </a:lstStyle>
          <a:p>
            <a:endParaRPr lang="en-US" altLang="zh-CN"/>
          </a:p>
        </p:txBody>
      </p:sp>
      <p:sp>
        <p:nvSpPr>
          <p:cNvPr id="7" name="灯片编号占位符 1028">
            <a:extLst>
              <a:ext uri="{FF2B5EF4-FFF2-40B4-BE49-F238E27FC236}">
                <a16:creationId xmlns:a16="http://schemas.microsoft.com/office/drawing/2014/main" id="{7AE8A6D0-797E-4B59-BEE3-DABEE32C8021}"/>
              </a:ext>
            </a:extLst>
          </p:cNvPr>
          <p:cNvSpPr>
            <a:spLocks noGrp="1"/>
          </p:cNvSpPr>
          <p:nvPr>
            <p:ph type="sldNum" idx="12"/>
          </p:nvPr>
        </p:nvSpPr>
        <p:spPr>
          <a:ln/>
        </p:spPr>
        <p:txBody>
          <a:bodyPr/>
          <a:lstStyle>
            <a:lvl1pPr>
              <a:defRPr/>
            </a:lvl1pPr>
          </a:lstStyle>
          <a:p>
            <a:fld id="{A2335BC7-6630-4A38-810B-480C6E619485}" type="slidenum">
              <a:rPr lang="en-US" altLang="zh-CN"/>
              <a:pPr/>
              <a:t>‹#›</a:t>
            </a:fld>
            <a:endParaRPr lang="en-US" altLang="zh-CN"/>
          </a:p>
        </p:txBody>
      </p:sp>
    </p:spTree>
    <p:extLst>
      <p:ext uri="{BB962C8B-B14F-4D97-AF65-F5344CB8AC3E}">
        <p14:creationId xmlns:p14="http://schemas.microsoft.com/office/powerpoint/2010/main" val="14197415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1026">
            <a:extLst>
              <a:ext uri="{FF2B5EF4-FFF2-40B4-BE49-F238E27FC236}">
                <a16:creationId xmlns:a16="http://schemas.microsoft.com/office/drawing/2014/main" id="{98F5AAB6-7E8B-4D2F-9A88-A480166876E0}"/>
              </a:ext>
            </a:extLst>
          </p:cNvPr>
          <p:cNvSpPr>
            <a:spLocks noGrp="1"/>
          </p:cNvSpPr>
          <p:nvPr>
            <p:ph type="dt" idx="10"/>
          </p:nvPr>
        </p:nvSpPr>
        <p:spPr>
          <a:ln/>
        </p:spPr>
        <p:txBody>
          <a:bodyPr/>
          <a:lstStyle>
            <a:lvl1pPr>
              <a:defRPr/>
            </a:lvl1pPr>
          </a:lstStyle>
          <a:p>
            <a:endParaRPr lang="en-US" altLang="zh-CN"/>
          </a:p>
        </p:txBody>
      </p:sp>
      <p:sp>
        <p:nvSpPr>
          <p:cNvPr id="5" name="页脚占位符 1027">
            <a:extLst>
              <a:ext uri="{FF2B5EF4-FFF2-40B4-BE49-F238E27FC236}">
                <a16:creationId xmlns:a16="http://schemas.microsoft.com/office/drawing/2014/main" id="{C281ABF8-8B32-41F9-A174-0D451C591356}"/>
              </a:ext>
            </a:extLst>
          </p:cNvPr>
          <p:cNvSpPr>
            <a:spLocks noGrp="1"/>
          </p:cNvSpPr>
          <p:nvPr>
            <p:ph type="ftr" idx="11"/>
          </p:nvPr>
        </p:nvSpPr>
        <p:spPr>
          <a:ln/>
        </p:spPr>
        <p:txBody>
          <a:bodyPr/>
          <a:lstStyle>
            <a:lvl1pPr>
              <a:defRPr/>
            </a:lvl1pPr>
          </a:lstStyle>
          <a:p>
            <a:endParaRPr lang="en-US" altLang="zh-CN"/>
          </a:p>
        </p:txBody>
      </p:sp>
      <p:sp>
        <p:nvSpPr>
          <p:cNvPr id="6" name="灯片编号占位符 1028">
            <a:extLst>
              <a:ext uri="{FF2B5EF4-FFF2-40B4-BE49-F238E27FC236}">
                <a16:creationId xmlns:a16="http://schemas.microsoft.com/office/drawing/2014/main" id="{979C6D49-7942-47F5-A440-49395EC9C693}"/>
              </a:ext>
            </a:extLst>
          </p:cNvPr>
          <p:cNvSpPr>
            <a:spLocks noGrp="1"/>
          </p:cNvSpPr>
          <p:nvPr>
            <p:ph type="sldNum" idx="12"/>
          </p:nvPr>
        </p:nvSpPr>
        <p:spPr>
          <a:ln/>
        </p:spPr>
        <p:txBody>
          <a:bodyPr/>
          <a:lstStyle>
            <a:lvl1pPr>
              <a:defRPr/>
            </a:lvl1pPr>
          </a:lstStyle>
          <a:p>
            <a:fld id="{D04AC4ED-442D-4F95-B985-A00A5B310B22}" type="slidenum">
              <a:rPr lang="en-US" altLang="zh-CN"/>
              <a:pPr/>
              <a:t>‹#›</a:t>
            </a:fld>
            <a:endParaRPr lang="en-US" altLang="zh-CN"/>
          </a:p>
        </p:txBody>
      </p:sp>
    </p:spTree>
    <p:extLst>
      <p:ext uri="{BB962C8B-B14F-4D97-AF65-F5344CB8AC3E}">
        <p14:creationId xmlns:p14="http://schemas.microsoft.com/office/powerpoint/2010/main" val="13951060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5361" y="272631"/>
            <a:ext cx="2742240" cy="5306694"/>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608641" y="272631"/>
            <a:ext cx="8067749" cy="5306694"/>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日期占位符 1026">
            <a:extLst>
              <a:ext uri="{FF2B5EF4-FFF2-40B4-BE49-F238E27FC236}">
                <a16:creationId xmlns:a16="http://schemas.microsoft.com/office/drawing/2014/main" id="{241B42A4-8912-4A62-9B62-638E7E6ECD67}"/>
              </a:ext>
            </a:extLst>
          </p:cNvPr>
          <p:cNvSpPr>
            <a:spLocks noGrp="1"/>
          </p:cNvSpPr>
          <p:nvPr>
            <p:ph type="dt" idx="10"/>
          </p:nvPr>
        </p:nvSpPr>
        <p:spPr>
          <a:ln/>
        </p:spPr>
        <p:txBody>
          <a:bodyPr/>
          <a:lstStyle>
            <a:lvl1pPr>
              <a:defRPr/>
            </a:lvl1pPr>
          </a:lstStyle>
          <a:p>
            <a:endParaRPr lang="en-US" altLang="zh-CN"/>
          </a:p>
        </p:txBody>
      </p:sp>
      <p:sp>
        <p:nvSpPr>
          <p:cNvPr id="5" name="页脚占位符 1027">
            <a:extLst>
              <a:ext uri="{FF2B5EF4-FFF2-40B4-BE49-F238E27FC236}">
                <a16:creationId xmlns:a16="http://schemas.microsoft.com/office/drawing/2014/main" id="{E8F97F06-5B90-4B4D-8D01-EF8793032E8F}"/>
              </a:ext>
            </a:extLst>
          </p:cNvPr>
          <p:cNvSpPr>
            <a:spLocks noGrp="1"/>
          </p:cNvSpPr>
          <p:nvPr>
            <p:ph type="ftr" idx="11"/>
          </p:nvPr>
        </p:nvSpPr>
        <p:spPr>
          <a:ln/>
        </p:spPr>
        <p:txBody>
          <a:bodyPr/>
          <a:lstStyle>
            <a:lvl1pPr>
              <a:defRPr/>
            </a:lvl1pPr>
          </a:lstStyle>
          <a:p>
            <a:endParaRPr lang="en-US" altLang="zh-CN"/>
          </a:p>
        </p:txBody>
      </p:sp>
      <p:sp>
        <p:nvSpPr>
          <p:cNvPr id="6" name="灯片编号占位符 1028">
            <a:extLst>
              <a:ext uri="{FF2B5EF4-FFF2-40B4-BE49-F238E27FC236}">
                <a16:creationId xmlns:a16="http://schemas.microsoft.com/office/drawing/2014/main" id="{F0528921-F4E6-4F28-AEA5-CE5D0621E7B6}"/>
              </a:ext>
            </a:extLst>
          </p:cNvPr>
          <p:cNvSpPr>
            <a:spLocks noGrp="1"/>
          </p:cNvSpPr>
          <p:nvPr>
            <p:ph type="sldNum" idx="12"/>
          </p:nvPr>
        </p:nvSpPr>
        <p:spPr>
          <a:ln/>
        </p:spPr>
        <p:txBody>
          <a:bodyPr/>
          <a:lstStyle>
            <a:lvl1pPr>
              <a:defRPr/>
            </a:lvl1pPr>
          </a:lstStyle>
          <a:p>
            <a:fld id="{C7776F02-E332-4989-B3BB-9F00964DB0EC}" type="slidenum">
              <a:rPr lang="en-US" altLang="zh-CN"/>
              <a:pPr/>
              <a:t>‹#›</a:t>
            </a:fld>
            <a:endParaRPr lang="en-US" altLang="zh-CN"/>
          </a:p>
        </p:txBody>
      </p:sp>
    </p:spTree>
    <p:extLst>
      <p:ext uri="{BB962C8B-B14F-4D97-AF65-F5344CB8AC3E}">
        <p14:creationId xmlns:p14="http://schemas.microsoft.com/office/powerpoint/2010/main" val="2665506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BA3F43A-2E5D-08B0-8570-43B25666650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433EBDC6-49E1-DC1C-6692-36904C59E6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F28C7E8-6CDF-F630-6A1B-9998EF44A337}"/>
              </a:ext>
            </a:extLst>
          </p:cNvPr>
          <p:cNvSpPr>
            <a:spLocks noGrp="1"/>
          </p:cNvSpPr>
          <p:nvPr>
            <p:ph type="dt" sz="half" idx="10"/>
          </p:nvPr>
        </p:nvSpPr>
        <p:spPr/>
        <p:txBody>
          <a:bodyPr/>
          <a:lstStyle/>
          <a:p>
            <a:fld id="{D369FD49-21CD-44F7-99EA-1B0144905354}" type="datetimeFigureOut">
              <a:rPr lang="zh-CN" altLang="en-US" smtClean="0"/>
              <a:t>2022/6/4</a:t>
            </a:fld>
            <a:endParaRPr lang="zh-CN" altLang="en-US"/>
          </a:p>
        </p:txBody>
      </p:sp>
      <p:sp>
        <p:nvSpPr>
          <p:cNvPr id="5" name="页脚占位符 4">
            <a:extLst>
              <a:ext uri="{FF2B5EF4-FFF2-40B4-BE49-F238E27FC236}">
                <a16:creationId xmlns:a16="http://schemas.microsoft.com/office/drawing/2014/main" id="{BE5FDAFF-D20E-5342-E0A6-E7F81A62F6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786EAE1-9CBB-8C65-39B9-E5768B5824C4}"/>
              </a:ext>
            </a:extLst>
          </p:cNvPr>
          <p:cNvSpPr>
            <a:spLocks noGrp="1"/>
          </p:cNvSpPr>
          <p:nvPr>
            <p:ph type="sldNum" sz="quarter" idx="12"/>
          </p:nvPr>
        </p:nvSpPr>
        <p:spPr/>
        <p:txBody>
          <a:bodyPr/>
          <a:lstStyle/>
          <a:p>
            <a:fld id="{BD9A289A-C64A-436C-9084-B24680B8FDED}" type="slidenum">
              <a:rPr lang="zh-CN" altLang="en-US" smtClean="0"/>
              <a:t>‹#›</a:t>
            </a:fld>
            <a:endParaRPr lang="zh-CN" altLang="en-US"/>
          </a:p>
        </p:txBody>
      </p:sp>
    </p:spTree>
    <p:extLst>
      <p:ext uri="{BB962C8B-B14F-4D97-AF65-F5344CB8AC3E}">
        <p14:creationId xmlns:p14="http://schemas.microsoft.com/office/powerpoint/2010/main" val="3508807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8981D50-3F12-93EC-518E-A5DB0D92DC7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FEB9C37-C976-AE89-9361-3A1D58DBA6C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4DBAD35C-1E38-6B40-DC98-2D9AC226320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EC7C0929-1028-CBD3-B73C-73ECE2F11FBC}"/>
              </a:ext>
            </a:extLst>
          </p:cNvPr>
          <p:cNvSpPr>
            <a:spLocks noGrp="1"/>
          </p:cNvSpPr>
          <p:nvPr>
            <p:ph type="dt" sz="half" idx="10"/>
          </p:nvPr>
        </p:nvSpPr>
        <p:spPr/>
        <p:txBody>
          <a:bodyPr/>
          <a:lstStyle/>
          <a:p>
            <a:fld id="{D369FD49-21CD-44F7-99EA-1B0144905354}" type="datetimeFigureOut">
              <a:rPr lang="zh-CN" altLang="en-US" smtClean="0"/>
              <a:t>2022/6/4</a:t>
            </a:fld>
            <a:endParaRPr lang="zh-CN" altLang="en-US"/>
          </a:p>
        </p:txBody>
      </p:sp>
      <p:sp>
        <p:nvSpPr>
          <p:cNvPr id="6" name="页脚占位符 5">
            <a:extLst>
              <a:ext uri="{FF2B5EF4-FFF2-40B4-BE49-F238E27FC236}">
                <a16:creationId xmlns:a16="http://schemas.microsoft.com/office/drawing/2014/main" id="{F931DF83-C6E7-2C80-E24C-2866ED448B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6A37368-82EC-19C6-BD2E-D39B09772D98}"/>
              </a:ext>
            </a:extLst>
          </p:cNvPr>
          <p:cNvSpPr>
            <a:spLocks noGrp="1"/>
          </p:cNvSpPr>
          <p:nvPr>
            <p:ph type="sldNum" sz="quarter" idx="12"/>
          </p:nvPr>
        </p:nvSpPr>
        <p:spPr/>
        <p:txBody>
          <a:bodyPr/>
          <a:lstStyle/>
          <a:p>
            <a:fld id="{BD9A289A-C64A-436C-9084-B24680B8FDED}" type="slidenum">
              <a:rPr lang="zh-CN" altLang="en-US" smtClean="0"/>
              <a:t>‹#›</a:t>
            </a:fld>
            <a:endParaRPr lang="zh-CN" altLang="en-US"/>
          </a:p>
        </p:txBody>
      </p:sp>
    </p:spTree>
    <p:extLst>
      <p:ext uri="{BB962C8B-B14F-4D97-AF65-F5344CB8AC3E}">
        <p14:creationId xmlns:p14="http://schemas.microsoft.com/office/powerpoint/2010/main" val="1852919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5377185-8670-F07C-F5B2-9B7771215C3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A25E938-33D1-457A-C4FA-2275A862CA4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B9CEC62F-08B7-D7B0-0926-CDF9B30A5009}"/>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1199FC86-17A6-FF25-7BD8-69C9E1BFD98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181DF1BF-58BD-33B3-C7A9-9EA83D595459}"/>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E5B93BEF-1916-49F7-4A35-EF960C99DB67}"/>
              </a:ext>
            </a:extLst>
          </p:cNvPr>
          <p:cNvSpPr>
            <a:spLocks noGrp="1"/>
          </p:cNvSpPr>
          <p:nvPr>
            <p:ph type="dt" sz="half" idx="10"/>
          </p:nvPr>
        </p:nvSpPr>
        <p:spPr/>
        <p:txBody>
          <a:bodyPr/>
          <a:lstStyle/>
          <a:p>
            <a:fld id="{D369FD49-21CD-44F7-99EA-1B0144905354}" type="datetimeFigureOut">
              <a:rPr lang="zh-CN" altLang="en-US" smtClean="0"/>
              <a:t>2022/6/4</a:t>
            </a:fld>
            <a:endParaRPr lang="zh-CN" altLang="en-US"/>
          </a:p>
        </p:txBody>
      </p:sp>
      <p:sp>
        <p:nvSpPr>
          <p:cNvPr id="8" name="页脚占位符 7">
            <a:extLst>
              <a:ext uri="{FF2B5EF4-FFF2-40B4-BE49-F238E27FC236}">
                <a16:creationId xmlns:a16="http://schemas.microsoft.com/office/drawing/2014/main" id="{73BCA513-2C0F-868C-534C-39529236540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865A4F58-7455-6628-D8A9-4DEF18474E19}"/>
              </a:ext>
            </a:extLst>
          </p:cNvPr>
          <p:cNvSpPr>
            <a:spLocks noGrp="1"/>
          </p:cNvSpPr>
          <p:nvPr>
            <p:ph type="sldNum" sz="quarter" idx="12"/>
          </p:nvPr>
        </p:nvSpPr>
        <p:spPr/>
        <p:txBody>
          <a:bodyPr/>
          <a:lstStyle/>
          <a:p>
            <a:fld id="{BD9A289A-C64A-436C-9084-B24680B8FDED}" type="slidenum">
              <a:rPr lang="zh-CN" altLang="en-US" smtClean="0"/>
              <a:t>‹#›</a:t>
            </a:fld>
            <a:endParaRPr lang="zh-CN" altLang="en-US"/>
          </a:p>
        </p:txBody>
      </p:sp>
    </p:spTree>
    <p:extLst>
      <p:ext uri="{BB962C8B-B14F-4D97-AF65-F5344CB8AC3E}">
        <p14:creationId xmlns:p14="http://schemas.microsoft.com/office/powerpoint/2010/main" val="697282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BFA822F-E8F2-32AB-B9C1-91828C5F97C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72C1D645-8AE5-1F4C-DC9B-3EE49C37AB6F}"/>
              </a:ext>
            </a:extLst>
          </p:cNvPr>
          <p:cNvSpPr>
            <a:spLocks noGrp="1"/>
          </p:cNvSpPr>
          <p:nvPr>
            <p:ph type="dt" sz="half" idx="10"/>
          </p:nvPr>
        </p:nvSpPr>
        <p:spPr/>
        <p:txBody>
          <a:bodyPr/>
          <a:lstStyle/>
          <a:p>
            <a:fld id="{D369FD49-21CD-44F7-99EA-1B0144905354}" type="datetimeFigureOut">
              <a:rPr lang="zh-CN" altLang="en-US" smtClean="0"/>
              <a:t>2022/6/4</a:t>
            </a:fld>
            <a:endParaRPr lang="zh-CN" altLang="en-US"/>
          </a:p>
        </p:txBody>
      </p:sp>
      <p:sp>
        <p:nvSpPr>
          <p:cNvPr id="4" name="页脚占位符 3">
            <a:extLst>
              <a:ext uri="{FF2B5EF4-FFF2-40B4-BE49-F238E27FC236}">
                <a16:creationId xmlns:a16="http://schemas.microsoft.com/office/drawing/2014/main" id="{EC1AE1F2-ECE3-D8FF-2AAE-A5CA3DABB33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FABE0405-75D4-B5A5-EBDA-9F9666BE4ADB}"/>
              </a:ext>
            </a:extLst>
          </p:cNvPr>
          <p:cNvSpPr>
            <a:spLocks noGrp="1"/>
          </p:cNvSpPr>
          <p:nvPr>
            <p:ph type="sldNum" sz="quarter" idx="12"/>
          </p:nvPr>
        </p:nvSpPr>
        <p:spPr/>
        <p:txBody>
          <a:bodyPr/>
          <a:lstStyle/>
          <a:p>
            <a:fld id="{BD9A289A-C64A-436C-9084-B24680B8FDED}" type="slidenum">
              <a:rPr lang="zh-CN" altLang="en-US" smtClean="0"/>
              <a:t>‹#›</a:t>
            </a:fld>
            <a:endParaRPr lang="zh-CN" altLang="en-US"/>
          </a:p>
        </p:txBody>
      </p:sp>
    </p:spTree>
    <p:extLst>
      <p:ext uri="{BB962C8B-B14F-4D97-AF65-F5344CB8AC3E}">
        <p14:creationId xmlns:p14="http://schemas.microsoft.com/office/powerpoint/2010/main" val="3081083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5834F2C0-D8D9-082A-3793-496DB8C9CF19}"/>
              </a:ext>
            </a:extLst>
          </p:cNvPr>
          <p:cNvSpPr>
            <a:spLocks noGrp="1"/>
          </p:cNvSpPr>
          <p:nvPr>
            <p:ph type="dt" sz="half" idx="10"/>
          </p:nvPr>
        </p:nvSpPr>
        <p:spPr/>
        <p:txBody>
          <a:bodyPr/>
          <a:lstStyle/>
          <a:p>
            <a:fld id="{D369FD49-21CD-44F7-99EA-1B0144905354}" type="datetimeFigureOut">
              <a:rPr lang="zh-CN" altLang="en-US" smtClean="0"/>
              <a:t>2022/6/4</a:t>
            </a:fld>
            <a:endParaRPr lang="zh-CN" altLang="en-US"/>
          </a:p>
        </p:txBody>
      </p:sp>
      <p:sp>
        <p:nvSpPr>
          <p:cNvPr id="3" name="页脚占位符 2">
            <a:extLst>
              <a:ext uri="{FF2B5EF4-FFF2-40B4-BE49-F238E27FC236}">
                <a16:creationId xmlns:a16="http://schemas.microsoft.com/office/drawing/2014/main" id="{DFB3D320-D457-EF7F-FF01-77990AC2B8D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8B9FC7A1-753B-A0D1-8FBB-44F10E63E6AE}"/>
              </a:ext>
            </a:extLst>
          </p:cNvPr>
          <p:cNvSpPr>
            <a:spLocks noGrp="1"/>
          </p:cNvSpPr>
          <p:nvPr>
            <p:ph type="sldNum" sz="quarter" idx="12"/>
          </p:nvPr>
        </p:nvSpPr>
        <p:spPr/>
        <p:txBody>
          <a:bodyPr/>
          <a:lstStyle/>
          <a:p>
            <a:fld id="{BD9A289A-C64A-436C-9084-B24680B8FDED}" type="slidenum">
              <a:rPr lang="zh-CN" altLang="en-US" smtClean="0"/>
              <a:t>‹#›</a:t>
            </a:fld>
            <a:endParaRPr lang="zh-CN" altLang="en-US"/>
          </a:p>
        </p:txBody>
      </p:sp>
    </p:spTree>
    <p:extLst>
      <p:ext uri="{BB962C8B-B14F-4D97-AF65-F5344CB8AC3E}">
        <p14:creationId xmlns:p14="http://schemas.microsoft.com/office/powerpoint/2010/main" val="165462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66B96B6-2D83-7B3A-1500-FA1B05781D8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1C64D7E6-873D-2CF3-F93A-58BD4662C6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9C0E6FC6-C604-17DB-CB0D-84F472AD54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1E3CCAEE-B375-4C8E-F658-BB8590EC7C52}"/>
              </a:ext>
            </a:extLst>
          </p:cNvPr>
          <p:cNvSpPr>
            <a:spLocks noGrp="1"/>
          </p:cNvSpPr>
          <p:nvPr>
            <p:ph type="dt" sz="half" idx="10"/>
          </p:nvPr>
        </p:nvSpPr>
        <p:spPr/>
        <p:txBody>
          <a:bodyPr/>
          <a:lstStyle/>
          <a:p>
            <a:fld id="{D369FD49-21CD-44F7-99EA-1B0144905354}" type="datetimeFigureOut">
              <a:rPr lang="zh-CN" altLang="en-US" smtClean="0"/>
              <a:t>2022/6/4</a:t>
            </a:fld>
            <a:endParaRPr lang="zh-CN" altLang="en-US"/>
          </a:p>
        </p:txBody>
      </p:sp>
      <p:sp>
        <p:nvSpPr>
          <p:cNvPr id="6" name="页脚占位符 5">
            <a:extLst>
              <a:ext uri="{FF2B5EF4-FFF2-40B4-BE49-F238E27FC236}">
                <a16:creationId xmlns:a16="http://schemas.microsoft.com/office/drawing/2014/main" id="{EACC17D8-1EED-4DBE-4B36-9E3620B4DB5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D1580A36-DAB8-E67A-B103-6FF99062DFA6}"/>
              </a:ext>
            </a:extLst>
          </p:cNvPr>
          <p:cNvSpPr>
            <a:spLocks noGrp="1"/>
          </p:cNvSpPr>
          <p:nvPr>
            <p:ph type="sldNum" sz="quarter" idx="12"/>
          </p:nvPr>
        </p:nvSpPr>
        <p:spPr/>
        <p:txBody>
          <a:bodyPr/>
          <a:lstStyle/>
          <a:p>
            <a:fld id="{BD9A289A-C64A-436C-9084-B24680B8FDED}" type="slidenum">
              <a:rPr lang="zh-CN" altLang="en-US" smtClean="0"/>
              <a:t>‹#›</a:t>
            </a:fld>
            <a:endParaRPr lang="zh-CN" altLang="en-US"/>
          </a:p>
        </p:txBody>
      </p:sp>
    </p:spTree>
    <p:extLst>
      <p:ext uri="{BB962C8B-B14F-4D97-AF65-F5344CB8AC3E}">
        <p14:creationId xmlns:p14="http://schemas.microsoft.com/office/powerpoint/2010/main" val="2807774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5B0B6C-D1B5-B609-DCF4-60DC629081E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EFA1F97D-F16A-183B-6A8D-437164120D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44594ED2-B294-3CCE-2485-20257C5F29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37C3B4A-D1FF-0FD5-AA4E-EAF88E1F6053}"/>
              </a:ext>
            </a:extLst>
          </p:cNvPr>
          <p:cNvSpPr>
            <a:spLocks noGrp="1"/>
          </p:cNvSpPr>
          <p:nvPr>
            <p:ph type="dt" sz="half" idx="10"/>
          </p:nvPr>
        </p:nvSpPr>
        <p:spPr/>
        <p:txBody>
          <a:bodyPr/>
          <a:lstStyle/>
          <a:p>
            <a:fld id="{D369FD49-21CD-44F7-99EA-1B0144905354}" type="datetimeFigureOut">
              <a:rPr lang="zh-CN" altLang="en-US" smtClean="0"/>
              <a:t>2022/6/4</a:t>
            </a:fld>
            <a:endParaRPr lang="zh-CN" altLang="en-US"/>
          </a:p>
        </p:txBody>
      </p:sp>
      <p:sp>
        <p:nvSpPr>
          <p:cNvPr id="6" name="页脚占位符 5">
            <a:extLst>
              <a:ext uri="{FF2B5EF4-FFF2-40B4-BE49-F238E27FC236}">
                <a16:creationId xmlns:a16="http://schemas.microsoft.com/office/drawing/2014/main" id="{E138460F-CC9B-E52F-1D95-72D8EB6BD9E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ED738B1-2685-023B-563E-2757CDB0061A}"/>
              </a:ext>
            </a:extLst>
          </p:cNvPr>
          <p:cNvSpPr>
            <a:spLocks noGrp="1"/>
          </p:cNvSpPr>
          <p:nvPr>
            <p:ph type="sldNum" sz="quarter" idx="12"/>
          </p:nvPr>
        </p:nvSpPr>
        <p:spPr/>
        <p:txBody>
          <a:bodyPr/>
          <a:lstStyle/>
          <a:p>
            <a:fld id="{BD9A289A-C64A-436C-9084-B24680B8FDED}" type="slidenum">
              <a:rPr lang="zh-CN" altLang="en-US" smtClean="0"/>
              <a:t>‹#›</a:t>
            </a:fld>
            <a:endParaRPr lang="zh-CN" altLang="en-US"/>
          </a:p>
        </p:txBody>
      </p:sp>
    </p:spTree>
    <p:extLst>
      <p:ext uri="{BB962C8B-B14F-4D97-AF65-F5344CB8AC3E}">
        <p14:creationId xmlns:p14="http://schemas.microsoft.com/office/powerpoint/2010/main" val="1603849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AA94D72-50B5-F9B2-4F6C-26D429125F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DCDD87D5-15B8-DA1D-D14A-89068936CC9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F527F8B5-02E0-C6CD-60BA-4465B034B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69FD49-21CD-44F7-99EA-1B0144905354}" type="datetimeFigureOut">
              <a:rPr lang="zh-CN" altLang="en-US" smtClean="0"/>
              <a:t>2022/6/4</a:t>
            </a:fld>
            <a:endParaRPr lang="zh-CN" altLang="en-US"/>
          </a:p>
        </p:txBody>
      </p:sp>
      <p:sp>
        <p:nvSpPr>
          <p:cNvPr id="5" name="页脚占位符 4">
            <a:extLst>
              <a:ext uri="{FF2B5EF4-FFF2-40B4-BE49-F238E27FC236}">
                <a16:creationId xmlns:a16="http://schemas.microsoft.com/office/drawing/2014/main" id="{1911A7B2-7D50-FFB9-B1DE-C6B665A32D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746DD839-7BBE-84B1-8AB7-16CCE8941E4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D9A289A-C64A-436C-9084-B24680B8FDED}" type="slidenum">
              <a:rPr lang="zh-CN" altLang="en-US" smtClean="0"/>
              <a:t>‹#›</a:t>
            </a:fld>
            <a:endParaRPr lang="zh-CN" altLang="en-US"/>
          </a:p>
        </p:txBody>
      </p:sp>
    </p:spTree>
    <p:extLst>
      <p:ext uri="{BB962C8B-B14F-4D97-AF65-F5344CB8AC3E}">
        <p14:creationId xmlns:p14="http://schemas.microsoft.com/office/powerpoint/2010/main" val="42851250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2050" name="标题 1024">
            <a:extLst>
              <a:ext uri="{FF2B5EF4-FFF2-40B4-BE49-F238E27FC236}">
                <a16:creationId xmlns:a16="http://schemas.microsoft.com/office/drawing/2014/main" id="{115C7E83-31FA-4151-A39A-C0DF0573E1E7}"/>
              </a:ext>
            </a:extLst>
          </p:cNvPr>
          <p:cNvSpPr>
            <a:spLocks noGrp="1" noChangeArrowheads="1"/>
          </p:cNvSpPr>
          <p:nvPr>
            <p:ph type="title" idx="4294967295"/>
          </p:nvPr>
        </p:nvSpPr>
        <p:spPr bwMode="auto">
          <a:xfrm>
            <a:off x="608641" y="272631"/>
            <a:ext cx="10968959" cy="114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zh-CN" altLang="en-US"/>
              <a:t>点击鼠标编辑标题文字格式</a:t>
            </a:r>
          </a:p>
        </p:txBody>
      </p:sp>
      <p:sp>
        <p:nvSpPr>
          <p:cNvPr id="2051" name="文本占位符 1025">
            <a:extLst>
              <a:ext uri="{FF2B5EF4-FFF2-40B4-BE49-F238E27FC236}">
                <a16:creationId xmlns:a16="http://schemas.microsoft.com/office/drawing/2014/main" id="{308E36F0-3003-4381-985D-D9B33CA74345}"/>
              </a:ext>
            </a:extLst>
          </p:cNvPr>
          <p:cNvSpPr>
            <a:spLocks noGrp="1" noChangeArrowheads="1"/>
          </p:cNvSpPr>
          <p:nvPr>
            <p:ph type="body" idx="4294967295"/>
          </p:nvPr>
        </p:nvSpPr>
        <p:spPr bwMode="auto">
          <a:xfrm>
            <a:off x="608641" y="1605064"/>
            <a:ext cx="10968959" cy="3974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28448" rIns="0" bIns="0" numCol="1" anchor="t" anchorCtr="0" compatLnSpc="1">
            <a:prstTxWarp prst="textNoShape">
              <a:avLst/>
            </a:prstTxWarp>
          </a:bodyPr>
          <a:lstStyle/>
          <a:p>
            <a:pPr lvl="0"/>
            <a:r>
              <a:rPr lang="zh-CN" altLang="en-US"/>
              <a:t>点击鼠标编辑大纲文字格式</a:t>
            </a:r>
          </a:p>
          <a:p>
            <a:pPr lvl="1"/>
            <a:r>
              <a:rPr lang="zh-CN" altLang="en-US"/>
              <a:t>第二个大纲级</a:t>
            </a:r>
          </a:p>
          <a:p>
            <a:pPr lvl="2"/>
            <a:r>
              <a:rPr lang="zh-CN" altLang="en-US"/>
              <a:t>第三大纲级别</a:t>
            </a:r>
          </a:p>
          <a:p>
            <a:pPr lvl="3"/>
            <a:r>
              <a:rPr lang="zh-CN" altLang="en-US"/>
              <a:t>第四大纲级别</a:t>
            </a:r>
          </a:p>
          <a:p>
            <a:pPr lvl="4"/>
            <a:r>
              <a:rPr lang="zh-CN" altLang="en-US"/>
              <a:t>第五大纲级别</a:t>
            </a:r>
          </a:p>
          <a:p>
            <a:pPr lvl="4"/>
            <a:r>
              <a:rPr lang="zh-CN" altLang="en-US"/>
              <a:t>第六大纲级别</a:t>
            </a:r>
          </a:p>
          <a:p>
            <a:pPr lvl="4"/>
            <a:r>
              <a:rPr lang="zh-CN" altLang="en-US"/>
              <a:t>第七大纲级别</a:t>
            </a:r>
          </a:p>
        </p:txBody>
      </p:sp>
      <p:sp>
        <p:nvSpPr>
          <p:cNvPr id="1027" name="日期占位符 1026">
            <a:extLst>
              <a:ext uri="{FF2B5EF4-FFF2-40B4-BE49-F238E27FC236}">
                <a16:creationId xmlns:a16="http://schemas.microsoft.com/office/drawing/2014/main" id="{78775E50-76DE-43C5-BAF2-4F60A67376B8}"/>
              </a:ext>
            </a:extLst>
          </p:cNvPr>
          <p:cNvSpPr>
            <a:spLocks noGrp="1"/>
          </p:cNvSpPr>
          <p:nvPr>
            <p:ph type="dt"/>
          </p:nvPr>
        </p:nvSpPr>
        <p:spPr>
          <a:xfrm>
            <a:off x="608641" y="6247461"/>
            <a:ext cx="2837760" cy="470384"/>
          </a:xfrm>
          <a:prstGeom prst="rect">
            <a:avLst/>
          </a:prstGeom>
          <a:noFill/>
          <a:ln w="9525">
            <a:noFill/>
          </a:ln>
        </p:spPr>
        <p:txBody>
          <a:bodyPr wrap="square" lIns="0" tIns="0" rIns="0" bIns="0" anchor="t" anchorCtr="0"/>
          <a:lstStyle>
            <a:lvl1pPr defTabSz="543722">
              <a:tabLst>
                <a:tab pos="543722" algn="l"/>
                <a:tab pos="1086676" algn="l"/>
                <a:tab pos="1630398" algn="l"/>
                <a:tab pos="2173352" algn="l"/>
                <a:tab pos="2717074" algn="l"/>
              </a:tabLst>
              <a:defRPr sz="1693" noProof="1" dirty="0" err="1">
                <a:solidFill>
                  <a:srgbClr val="000000"/>
                </a:solidFill>
                <a:latin typeface="Times New Roman" panose="02020603050405020304" pitchFamily="16" charset="0"/>
                <a:cs typeface="新宋体" charset="0"/>
              </a:defRPr>
            </a:lvl1pPr>
          </a:lstStyle>
          <a:p>
            <a:endParaRPr lang="en-US" altLang="zh-CN"/>
          </a:p>
        </p:txBody>
      </p:sp>
      <p:sp>
        <p:nvSpPr>
          <p:cNvPr id="1028" name="页脚占位符 1027">
            <a:extLst>
              <a:ext uri="{FF2B5EF4-FFF2-40B4-BE49-F238E27FC236}">
                <a16:creationId xmlns:a16="http://schemas.microsoft.com/office/drawing/2014/main" id="{0A27DE49-F0BC-4B2A-B8C2-068A68807507}"/>
              </a:ext>
            </a:extLst>
          </p:cNvPr>
          <p:cNvSpPr>
            <a:spLocks noGrp="1"/>
          </p:cNvSpPr>
          <p:nvPr>
            <p:ph type="ftr"/>
          </p:nvPr>
        </p:nvSpPr>
        <p:spPr>
          <a:xfrm>
            <a:off x="4170240" y="6247461"/>
            <a:ext cx="3863040" cy="470384"/>
          </a:xfrm>
          <a:prstGeom prst="rect">
            <a:avLst/>
          </a:prstGeom>
          <a:noFill/>
          <a:ln w="9525">
            <a:noFill/>
          </a:ln>
        </p:spPr>
        <p:txBody>
          <a:bodyPr wrap="square" lIns="0" tIns="0" rIns="0" bIns="0" anchor="t" anchorCtr="0"/>
          <a:lstStyle>
            <a:lvl1pPr algn="ctr" defTabSz="543722">
              <a:tabLst>
                <a:tab pos="543722" algn="l"/>
                <a:tab pos="1086676" algn="l"/>
                <a:tab pos="1630398" algn="l"/>
                <a:tab pos="2173352" algn="l"/>
                <a:tab pos="2717074" algn="l"/>
                <a:tab pos="3260028" algn="l"/>
                <a:tab pos="3803750" algn="l"/>
              </a:tabLst>
              <a:defRPr sz="1693" noProof="1" dirty="0" err="1">
                <a:solidFill>
                  <a:srgbClr val="000000"/>
                </a:solidFill>
                <a:latin typeface="Times New Roman" panose="02020603050405020304" pitchFamily="16" charset="0"/>
                <a:cs typeface="新宋体" charset="0"/>
              </a:defRPr>
            </a:lvl1pPr>
          </a:lstStyle>
          <a:p>
            <a:endParaRPr lang="en-US" altLang="zh-CN"/>
          </a:p>
        </p:txBody>
      </p:sp>
      <p:sp>
        <p:nvSpPr>
          <p:cNvPr id="1029" name="灯片编号占位符 1028">
            <a:extLst>
              <a:ext uri="{FF2B5EF4-FFF2-40B4-BE49-F238E27FC236}">
                <a16:creationId xmlns:a16="http://schemas.microsoft.com/office/drawing/2014/main" id="{D21E4EF7-8158-4D66-A25F-33059B65744F}"/>
              </a:ext>
            </a:extLst>
          </p:cNvPr>
          <p:cNvSpPr>
            <a:spLocks noGrp="1"/>
          </p:cNvSpPr>
          <p:nvPr>
            <p:ph type="sldNum"/>
          </p:nvPr>
        </p:nvSpPr>
        <p:spPr>
          <a:xfrm>
            <a:off x="8741761" y="6247461"/>
            <a:ext cx="2837760" cy="470384"/>
          </a:xfrm>
          <a:prstGeom prst="rect">
            <a:avLst/>
          </a:prstGeom>
          <a:noFill/>
          <a:ln w="9525">
            <a:noFill/>
          </a:ln>
        </p:spPr>
        <p:txBody>
          <a:bodyPr vert="horz" wrap="square" lIns="0" tIns="0" rIns="0" bIns="0" numCol="1" anchor="t" anchorCtr="0" compatLnSpc="1">
            <a:prstTxWarp prst="textNoShape">
              <a:avLst/>
            </a:prstTxWarp>
          </a:bodyPr>
          <a:lstStyle>
            <a:lvl1pPr algn="r" hangingPunct="0">
              <a:tabLst>
                <a:tab pos="543339" algn="l"/>
                <a:tab pos="1086676" algn="l"/>
                <a:tab pos="1630015" algn="l"/>
                <a:tab pos="2173352" algn="l"/>
                <a:tab pos="2716691" algn="l"/>
              </a:tabLst>
              <a:defRPr sz="1693">
                <a:latin typeface="Times New Roman" panose="02020603050405020304" pitchFamily="18" charset="0"/>
              </a:defRPr>
            </a:lvl1pPr>
          </a:lstStyle>
          <a:p>
            <a:fld id="{4D605AC7-3D78-4254-A5E2-8512CF18C068}" type="slidenum">
              <a:rPr lang="en-US" altLang="zh-CN"/>
              <a:pPr/>
              <a:t>‹#›</a:t>
            </a:fld>
            <a:endParaRPr lang="en-US" altLang="zh-CN"/>
          </a:p>
        </p:txBody>
      </p:sp>
    </p:spTree>
    <p:extLst>
      <p:ext uri="{BB962C8B-B14F-4D97-AF65-F5344CB8AC3E}">
        <p14:creationId xmlns:p14="http://schemas.microsoft.com/office/powerpoint/2010/main" val="1682659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543339" rtl="0" fontAlgn="base" hangingPunct="0">
        <a:lnSpc>
          <a:spcPct val="93000"/>
        </a:lnSpc>
        <a:spcBef>
          <a:spcPct val="0"/>
        </a:spcBef>
        <a:spcAft>
          <a:spcPct val="0"/>
        </a:spcAft>
        <a:buSzPct val="100000"/>
        <a:buFont typeface="Times New Roman" panose="02020603050405020304" pitchFamily="18" charset="0"/>
        <a:defRPr sz="5321" kern="1200">
          <a:solidFill>
            <a:srgbClr val="000000"/>
          </a:solidFill>
          <a:latin typeface="+mj-lt"/>
          <a:ea typeface="+mj-ea"/>
          <a:cs typeface="+mj-cs"/>
        </a:defRPr>
      </a:lvl1pPr>
      <a:lvl2pPr lvl="1" algn="ctr" defTabSz="543339" rtl="0" fontAlgn="base" hangingPunct="0">
        <a:lnSpc>
          <a:spcPct val="93000"/>
        </a:lnSpc>
        <a:spcBef>
          <a:spcPct val="0"/>
        </a:spcBef>
        <a:spcAft>
          <a:spcPct val="0"/>
        </a:spcAft>
        <a:buSzPct val="100000"/>
        <a:buFont typeface="Times New Roman" panose="02020603050405020304" pitchFamily="18" charset="0"/>
        <a:defRPr sz="5321" kern="1200">
          <a:solidFill>
            <a:srgbClr val="000000"/>
          </a:solidFill>
          <a:latin typeface="Arial" panose="020B0604020202020204" pitchFamily="34" charset="0"/>
          <a:ea typeface="微软雅黑" charset="0"/>
          <a:cs typeface="+mj-cs"/>
        </a:defRPr>
      </a:lvl2pPr>
      <a:lvl3pPr lvl="2" algn="ctr" defTabSz="543339" rtl="0" fontAlgn="base" hangingPunct="0">
        <a:lnSpc>
          <a:spcPct val="93000"/>
        </a:lnSpc>
        <a:spcBef>
          <a:spcPct val="0"/>
        </a:spcBef>
        <a:spcAft>
          <a:spcPct val="0"/>
        </a:spcAft>
        <a:buSzPct val="100000"/>
        <a:buFont typeface="Times New Roman" panose="02020603050405020304" pitchFamily="18" charset="0"/>
        <a:defRPr sz="5321" kern="1200">
          <a:solidFill>
            <a:srgbClr val="000000"/>
          </a:solidFill>
          <a:latin typeface="Arial" panose="020B0604020202020204" pitchFamily="34" charset="0"/>
          <a:ea typeface="微软雅黑" charset="0"/>
          <a:cs typeface="+mj-cs"/>
        </a:defRPr>
      </a:lvl3pPr>
      <a:lvl4pPr lvl="3" algn="ctr" defTabSz="543339" rtl="0" fontAlgn="base" hangingPunct="0">
        <a:lnSpc>
          <a:spcPct val="93000"/>
        </a:lnSpc>
        <a:spcBef>
          <a:spcPct val="0"/>
        </a:spcBef>
        <a:spcAft>
          <a:spcPct val="0"/>
        </a:spcAft>
        <a:buSzPct val="100000"/>
        <a:buFont typeface="Times New Roman" panose="02020603050405020304" pitchFamily="18" charset="0"/>
        <a:defRPr sz="5321" kern="1200">
          <a:solidFill>
            <a:srgbClr val="000000"/>
          </a:solidFill>
          <a:latin typeface="Arial" panose="020B0604020202020204" pitchFamily="34" charset="0"/>
          <a:ea typeface="微软雅黑" charset="0"/>
          <a:cs typeface="+mj-cs"/>
        </a:defRPr>
      </a:lvl4pPr>
      <a:lvl5pPr lvl="4" algn="ctr" defTabSz="543339" rtl="0" fontAlgn="base" hangingPunct="0">
        <a:lnSpc>
          <a:spcPct val="93000"/>
        </a:lnSpc>
        <a:spcBef>
          <a:spcPct val="0"/>
        </a:spcBef>
        <a:spcAft>
          <a:spcPct val="0"/>
        </a:spcAft>
        <a:buSzPct val="100000"/>
        <a:buFont typeface="Times New Roman" panose="02020603050405020304" pitchFamily="18" charset="0"/>
        <a:defRPr sz="5321" kern="1200">
          <a:solidFill>
            <a:srgbClr val="000000"/>
          </a:solidFill>
          <a:latin typeface="Arial" panose="020B0604020202020204" pitchFamily="34" charset="0"/>
          <a:ea typeface="微软雅黑" charset="0"/>
          <a:cs typeface="+mj-cs"/>
        </a:defRPr>
      </a:lvl5pPr>
      <a:lvl6pPr marL="552938" algn="ctr" defTabSz="543339" rtl="0" fontAlgn="base" hangingPunct="0">
        <a:lnSpc>
          <a:spcPct val="93000"/>
        </a:lnSpc>
        <a:spcBef>
          <a:spcPct val="0"/>
        </a:spcBef>
        <a:spcAft>
          <a:spcPct val="0"/>
        </a:spcAft>
        <a:buSzPct val="100000"/>
        <a:buFont typeface="Times New Roman" panose="02020603050405020304" pitchFamily="18" charset="0"/>
        <a:defRPr sz="5321" kern="1200">
          <a:solidFill>
            <a:srgbClr val="000000"/>
          </a:solidFill>
          <a:latin typeface="Arial" panose="020B0604020202020204" pitchFamily="34" charset="0"/>
          <a:ea typeface="微软雅黑" charset="0"/>
          <a:cs typeface="+mj-cs"/>
        </a:defRPr>
      </a:lvl6pPr>
      <a:lvl7pPr marL="1105875" algn="ctr" defTabSz="543339" rtl="0" fontAlgn="base" hangingPunct="0">
        <a:lnSpc>
          <a:spcPct val="93000"/>
        </a:lnSpc>
        <a:spcBef>
          <a:spcPct val="0"/>
        </a:spcBef>
        <a:spcAft>
          <a:spcPct val="0"/>
        </a:spcAft>
        <a:buSzPct val="100000"/>
        <a:buFont typeface="Times New Roman" panose="02020603050405020304" pitchFamily="18" charset="0"/>
        <a:defRPr sz="5321" kern="1200">
          <a:solidFill>
            <a:srgbClr val="000000"/>
          </a:solidFill>
          <a:latin typeface="Arial" panose="020B0604020202020204" pitchFamily="34" charset="0"/>
          <a:ea typeface="微软雅黑" charset="0"/>
          <a:cs typeface="+mj-cs"/>
        </a:defRPr>
      </a:lvl7pPr>
      <a:lvl8pPr marL="1658813" algn="ctr" defTabSz="543339" rtl="0" fontAlgn="base" hangingPunct="0">
        <a:lnSpc>
          <a:spcPct val="93000"/>
        </a:lnSpc>
        <a:spcBef>
          <a:spcPct val="0"/>
        </a:spcBef>
        <a:spcAft>
          <a:spcPct val="0"/>
        </a:spcAft>
        <a:buSzPct val="100000"/>
        <a:buFont typeface="Times New Roman" panose="02020603050405020304" pitchFamily="18" charset="0"/>
        <a:defRPr sz="5321" kern="1200">
          <a:solidFill>
            <a:srgbClr val="000000"/>
          </a:solidFill>
          <a:latin typeface="Arial" panose="020B0604020202020204" pitchFamily="34" charset="0"/>
          <a:ea typeface="微软雅黑" charset="0"/>
          <a:cs typeface="+mj-cs"/>
        </a:defRPr>
      </a:lvl8pPr>
      <a:lvl9pPr marL="2211751" algn="ctr" defTabSz="543339" rtl="0" fontAlgn="base" hangingPunct="0">
        <a:lnSpc>
          <a:spcPct val="93000"/>
        </a:lnSpc>
        <a:spcBef>
          <a:spcPct val="0"/>
        </a:spcBef>
        <a:spcAft>
          <a:spcPct val="0"/>
        </a:spcAft>
        <a:buSzPct val="100000"/>
        <a:buFont typeface="Times New Roman" panose="02020603050405020304" pitchFamily="18" charset="0"/>
        <a:defRPr sz="5321" kern="1200">
          <a:solidFill>
            <a:srgbClr val="000000"/>
          </a:solidFill>
          <a:latin typeface="Arial" panose="020B0604020202020204" pitchFamily="34" charset="0"/>
          <a:ea typeface="微软雅黑" charset="0"/>
          <a:cs typeface="+mj-cs"/>
        </a:defRPr>
      </a:lvl9pPr>
    </p:titleStyle>
    <p:bodyStyle>
      <a:lvl1pPr marL="414703" indent="-414703" algn="l" defTabSz="543339" rtl="0" fontAlgn="base" hangingPunct="0">
        <a:lnSpc>
          <a:spcPct val="93000"/>
        </a:lnSpc>
        <a:spcBef>
          <a:spcPts val="1723"/>
        </a:spcBef>
        <a:spcAft>
          <a:spcPct val="0"/>
        </a:spcAft>
        <a:buSzPct val="100000"/>
        <a:buFont typeface="Times New Roman" panose="02020603050405020304" pitchFamily="18" charset="0"/>
        <a:defRPr sz="3870" kern="1200">
          <a:solidFill>
            <a:srgbClr val="000000"/>
          </a:solidFill>
          <a:latin typeface="+mn-lt"/>
          <a:ea typeface="+mn-ea"/>
          <a:cs typeface="+mn-cs"/>
        </a:defRPr>
      </a:lvl1pPr>
      <a:lvl2pPr marL="898524" lvl="1" indent="-345586" algn="l" defTabSz="543339" rtl="0" fontAlgn="base" hangingPunct="0">
        <a:lnSpc>
          <a:spcPct val="93000"/>
        </a:lnSpc>
        <a:spcBef>
          <a:spcPts val="1376"/>
        </a:spcBef>
        <a:spcAft>
          <a:spcPct val="0"/>
        </a:spcAft>
        <a:buSzPct val="100000"/>
        <a:buFont typeface="Times New Roman" panose="02020603050405020304" pitchFamily="18" charset="0"/>
        <a:defRPr sz="3386" kern="1200">
          <a:solidFill>
            <a:srgbClr val="000000"/>
          </a:solidFill>
          <a:latin typeface="Arial" panose="020B0604020202020204" pitchFamily="34" charset="0"/>
          <a:ea typeface="微软雅黑" charset="0"/>
          <a:cs typeface="+mn-cs"/>
        </a:defRPr>
      </a:lvl2pPr>
      <a:lvl3pPr marL="1382344" lvl="2" indent="-276469" algn="l" defTabSz="543339" rtl="0" fontAlgn="base" hangingPunct="0">
        <a:lnSpc>
          <a:spcPct val="93000"/>
        </a:lnSpc>
        <a:spcBef>
          <a:spcPts val="1028"/>
        </a:spcBef>
        <a:spcAft>
          <a:spcPct val="0"/>
        </a:spcAft>
        <a:buSzPct val="100000"/>
        <a:buFont typeface="Times New Roman" panose="02020603050405020304" pitchFamily="18" charset="0"/>
        <a:defRPr sz="2903" kern="1200">
          <a:solidFill>
            <a:srgbClr val="000000"/>
          </a:solidFill>
          <a:latin typeface="Arial" panose="020B0604020202020204" pitchFamily="34" charset="0"/>
          <a:ea typeface="微软雅黑" charset="0"/>
          <a:cs typeface="+mn-cs"/>
        </a:defRPr>
      </a:lvl3pPr>
      <a:lvl4pPr marL="1935282" lvl="3" indent="-276469" algn="l" defTabSz="543339" rtl="0" fontAlgn="base" hangingPunct="0">
        <a:lnSpc>
          <a:spcPct val="93000"/>
        </a:lnSpc>
        <a:spcBef>
          <a:spcPts val="695"/>
        </a:spcBef>
        <a:spcAft>
          <a:spcPct val="0"/>
        </a:spcAft>
        <a:buSzPct val="100000"/>
        <a:buFont typeface="Times New Roman" panose="02020603050405020304" pitchFamily="18" charset="0"/>
        <a:defRPr sz="2419" kern="1200">
          <a:solidFill>
            <a:srgbClr val="000000"/>
          </a:solidFill>
          <a:latin typeface="Arial" panose="020B0604020202020204" pitchFamily="34" charset="0"/>
          <a:ea typeface="微软雅黑" charset="0"/>
          <a:cs typeface="+mn-cs"/>
        </a:defRPr>
      </a:lvl4pPr>
      <a:lvl5pPr marL="2488220" lvl="4" indent="-276469" algn="l" defTabSz="543339" rtl="0" fontAlgn="base" hangingPunct="0">
        <a:lnSpc>
          <a:spcPct val="93000"/>
        </a:lnSpc>
        <a:spcBef>
          <a:spcPts val="348"/>
        </a:spcBef>
        <a:spcAft>
          <a:spcPct val="0"/>
        </a:spcAft>
        <a:buSzPct val="100000"/>
        <a:buFont typeface="Times New Roman" panose="02020603050405020304" pitchFamily="18" charset="0"/>
        <a:defRPr sz="2419" kern="1200">
          <a:solidFill>
            <a:srgbClr val="000000"/>
          </a:solidFill>
          <a:latin typeface="Arial" panose="020B0604020202020204" pitchFamily="34" charset="0"/>
          <a:ea typeface="微软雅黑" charset="0"/>
          <a:cs typeface="+mn-cs"/>
        </a:defRPr>
      </a:lvl5pPr>
      <a:lvl6pPr marL="3041157" lvl="5" indent="-276469" algn="l" defTabSz="543722" rtl="0" eaLnBrk="1" fontAlgn="base" latinLnBrk="0" hangingPunct="0">
        <a:lnSpc>
          <a:spcPct val="93000"/>
        </a:lnSpc>
        <a:spcBef>
          <a:spcPts val="351"/>
        </a:spcBef>
        <a:spcAft>
          <a:spcPct val="0"/>
        </a:spcAft>
        <a:buClr>
          <a:srgbClr val="000000"/>
        </a:buClr>
        <a:buSzPct val="100000"/>
        <a:buFont typeface="Times New Roman" panose="02020603050405020304" pitchFamily="16" charset="0"/>
        <a:buNone/>
        <a:defRPr sz="2419" b="0" i="0" u="none" kern="1200" baseline="0">
          <a:solidFill>
            <a:srgbClr val="000000"/>
          </a:solidFill>
          <a:latin typeface="Arial" panose="020B0604020202020204" pitchFamily="34" charset="0"/>
          <a:ea typeface="微软雅黑" charset="0"/>
          <a:cs typeface="+mn-cs"/>
        </a:defRPr>
      </a:lvl6pPr>
      <a:lvl7pPr marL="3594095" lvl="6" indent="-276469" algn="l" defTabSz="543722" rtl="0" eaLnBrk="1" fontAlgn="base" latinLnBrk="0" hangingPunct="0">
        <a:lnSpc>
          <a:spcPct val="93000"/>
        </a:lnSpc>
        <a:spcBef>
          <a:spcPts val="351"/>
        </a:spcBef>
        <a:spcAft>
          <a:spcPct val="0"/>
        </a:spcAft>
        <a:buClr>
          <a:srgbClr val="000000"/>
        </a:buClr>
        <a:buSzPct val="100000"/>
        <a:buFont typeface="Times New Roman" panose="02020603050405020304" pitchFamily="16" charset="0"/>
        <a:buNone/>
        <a:defRPr sz="2419" b="0" i="0" u="none" kern="1200" baseline="0">
          <a:solidFill>
            <a:srgbClr val="000000"/>
          </a:solidFill>
          <a:latin typeface="Arial" panose="020B0604020202020204" pitchFamily="34" charset="0"/>
          <a:ea typeface="微软雅黑" charset="0"/>
          <a:cs typeface="+mn-cs"/>
        </a:defRPr>
      </a:lvl7pPr>
      <a:lvl8pPr marL="4147033" lvl="7" indent="-276469" algn="l" defTabSz="543722" rtl="0" eaLnBrk="1" fontAlgn="base" latinLnBrk="0" hangingPunct="0">
        <a:lnSpc>
          <a:spcPct val="93000"/>
        </a:lnSpc>
        <a:spcBef>
          <a:spcPts val="351"/>
        </a:spcBef>
        <a:spcAft>
          <a:spcPct val="0"/>
        </a:spcAft>
        <a:buClr>
          <a:srgbClr val="000000"/>
        </a:buClr>
        <a:buSzPct val="100000"/>
        <a:buFont typeface="Times New Roman" panose="02020603050405020304" pitchFamily="16" charset="0"/>
        <a:buNone/>
        <a:defRPr sz="2419" b="0" i="0" u="none" kern="1200" baseline="0">
          <a:solidFill>
            <a:srgbClr val="000000"/>
          </a:solidFill>
          <a:latin typeface="Arial" panose="020B0604020202020204" pitchFamily="34" charset="0"/>
          <a:ea typeface="微软雅黑" charset="0"/>
          <a:cs typeface="+mn-cs"/>
        </a:defRPr>
      </a:lvl8pPr>
      <a:lvl9pPr marL="4699970" lvl="8" indent="-276469" algn="l" defTabSz="543722" rtl="0" eaLnBrk="1" fontAlgn="base" latinLnBrk="0" hangingPunct="0">
        <a:lnSpc>
          <a:spcPct val="93000"/>
        </a:lnSpc>
        <a:spcBef>
          <a:spcPts val="351"/>
        </a:spcBef>
        <a:spcAft>
          <a:spcPct val="0"/>
        </a:spcAft>
        <a:buClr>
          <a:srgbClr val="000000"/>
        </a:buClr>
        <a:buSzPct val="100000"/>
        <a:buFont typeface="Times New Roman" panose="02020603050405020304" pitchFamily="16" charset="0"/>
        <a:buNone/>
        <a:defRPr sz="2419" b="0" i="0" u="none" kern="1200" baseline="0">
          <a:solidFill>
            <a:srgbClr val="000000"/>
          </a:solidFill>
          <a:latin typeface="Arial" panose="020B0604020202020204" pitchFamily="34" charset="0"/>
          <a:ea typeface="微软雅黑" charset="0"/>
          <a:cs typeface="+mn-cs"/>
        </a:defRPr>
      </a:lvl9pPr>
    </p:bodyStyle>
    <p:otherStyle>
      <a:lvl1pPr marL="0" lvl="0" indent="0" algn="l" defTabSz="543722"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2177" b="0" i="0" u="none" kern="1200" baseline="0">
          <a:solidFill>
            <a:srgbClr val="000000"/>
          </a:solidFill>
          <a:latin typeface="+mn-lt"/>
          <a:ea typeface="+mn-ea"/>
          <a:cs typeface="+mn-cs"/>
        </a:defRPr>
      </a:lvl1pPr>
      <a:lvl2pPr marL="898524" lvl="1" indent="-345586" algn="l" defTabSz="543722"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2177" b="0" i="0" u="none" kern="1200" baseline="0">
          <a:solidFill>
            <a:srgbClr val="000000"/>
          </a:solidFill>
          <a:latin typeface="Arial" panose="020B0604020202020204" pitchFamily="34" charset="0"/>
          <a:ea typeface="微软雅黑" charset="0"/>
          <a:cs typeface="+mn-cs"/>
        </a:defRPr>
      </a:lvl2pPr>
      <a:lvl3pPr marL="1382344" lvl="2" indent="-276469" algn="l" defTabSz="543722"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2177" b="0" i="0" u="none" kern="1200" baseline="0">
          <a:solidFill>
            <a:srgbClr val="000000"/>
          </a:solidFill>
          <a:latin typeface="Arial" panose="020B0604020202020204" pitchFamily="34" charset="0"/>
          <a:ea typeface="微软雅黑" charset="0"/>
          <a:cs typeface="+mn-cs"/>
        </a:defRPr>
      </a:lvl3pPr>
      <a:lvl4pPr marL="1935282" lvl="3" indent="-276469" algn="l" defTabSz="543722"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2177" b="0" i="0" u="none" kern="1200" baseline="0">
          <a:solidFill>
            <a:srgbClr val="000000"/>
          </a:solidFill>
          <a:latin typeface="Arial" panose="020B0604020202020204" pitchFamily="34" charset="0"/>
          <a:ea typeface="微软雅黑" charset="0"/>
          <a:cs typeface="+mn-cs"/>
        </a:defRPr>
      </a:lvl4pPr>
      <a:lvl5pPr marL="2488220" lvl="4" indent="-276469" algn="l" defTabSz="543722"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2177" b="0" i="0" u="none" kern="1200" baseline="0">
          <a:solidFill>
            <a:srgbClr val="000000"/>
          </a:solidFill>
          <a:latin typeface="Arial" panose="020B0604020202020204" pitchFamily="34" charset="0"/>
          <a:ea typeface="微软雅黑" charset="0"/>
          <a:cs typeface="+mn-cs"/>
        </a:defRPr>
      </a:lvl5pPr>
      <a:lvl6pPr marL="2764688" lvl="5" indent="-276469" algn="l" defTabSz="543722"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2177" b="0" i="0" u="none" kern="1200" baseline="0">
          <a:solidFill>
            <a:srgbClr val="000000"/>
          </a:solidFill>
          <a:latin typeface="Arial" panose="020B0604020202020204" pitchFamily="34" charset="0"/>
          <a:ea typeface="微软雅黑" charset="0"/>
          <a:cs typeface="+mn-cs"/>
        </a:defRPr>
      </a:lvl6pPr>
      <a:lvl7pPr marL="3317626" lvl="6" indent="-276469" algn="l" defTabSz="543722"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2177" b="0" i="0" u="none" kern="1200" baseline="0">
          <a:solidFill>
            <a:srgbClr val="000000"/>
          </a:solidFill>
          <a:latin typeface="Arial" panose="020B0604020202020204" pitchFamily="34" charset="0"/>
          <a:ea typeface="微软雅黑" charset="0"/>
          <a:cs typeface="+mn-cs"/>
        </a:defRPr>
      </a:lvl7pPr>
      <a:lvl8pPr marL="3870564" lvl="7" indent="-276469" algn="l" defTabSz="543722"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2177" b="0" i="0" u="none" kern="1200" baseline="0">
          <a:solidFill>
            <a:srgbClr val="000000"/>
          </a:solidFill>
          <a:latin typeface="Arial" panose="020B0604020202020204" pitchFamily="34" charset="0"/>
          <a:ea typeface="微软雅黑" charset="0"/>
          <a:cs typeface="+mn-cs"/>
        </a:defRPr>
      </a:lvl8pPr>
      <a:lvl9pPr marL="4423501" lvl="8" indent="-276469" algn="l" defTabSz="543722" rtl="0" eaLnBrk="1" fontAlgn="base" latinLnBrk="0" hangingPunct="0">
        <a:lnSpc>
          <a:spcPct val="93000"/>
        </a:lnSpc>
        <a:spcBef>
          <a:spcPct val="0"/>
        </a:spcBef>
        <a:spcAft>
          <a:spcPct val="0"/>
        </a:spcAft>
        <a:buClr>
          <a:srgbClr val="000000"/>
        </a:buClr>
        <a:buSzPct val="100000"/>
        <a:buFont typeface="Times New Roman" panose="02020603050405020304" pitchFamily="16" charset="0"/>
        <a:buNone/>
        <a:defRPr sz="2177" b="0" i="0" u="none" kern="1200" baseline="0">
          <a:solidFill>
            <a:srgbClr val="000000"/>
          </a:solidFill>
          <a:latin typeface="Arial" panose="020B0604020202020204" pitchFamily="34" charset="0"/>
          <a:ea typeface="微软雅黑" charset="0"/>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8.mp4"/><Relationship Id="rId1" Type="http://schemas.microsoft.com/office/2007/relationships/media" Target="../media/media8.mp4"/><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2.mp4"/><Relationship Id="rId1" Type="http://schemas.microsoft.com/office/2007/relationships/media" Target="../media/media2.mp4"/><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4.mp4"/><Relationship Id="rId1" Type="http://schemas.microsoft.com/office/2007/relationships/media" Target="../media/media4.mp4"/><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5.mp4"/><Relationship Id="rId1" Type="http://schemas.microsoft.com/office/2007/relationships/media" Target="../media/media5.mp4"/><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6.mp4"/><Relationship Id="rId1" Type="http://schemas.microsoft.com/office/2007/relationships/media" Target="../media/media6.mp4"/><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7.mp4"/><Relationship Id="rId1" Type="http://schemas.microsoft.com/office/2007/relationships/media" Target="../media/media7.mp4"/><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CB299CAB-C506-454B-90FC-4065728297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5" y="0"/>
            <a:ext cx="12191573"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43339" fontAlgn="base">
              <a:lnSpc>
                <a:spcPct val="93000"/>
              </a:lnSpc>
              <a:spcBef>
                <a:spcPct val="0"/>
              </a:spcBef>
              <a:spcAft>
                <a:spcPct val="0"/>
              </a:spcAft>
              <a:buSzPct val="100000"/>
            </a:pPr>
            <a:endParaRPr lang="en-US" sz="2177">
              <a:solidFill>
                <a:srgbClr val="FFFFFF"/>
              </a:solidFill>
              <a:latin typeface="Arial"/>
              <a:ea typeface="微软雅黑"/>
            </a:endParaRPr>
          </a:p>
        </p:txBody>
      </p:sp>
      <p:sp>
        <p:nvSpPr>
          <p:cNvPr id="73" name="Rectangle 72">
            <a:extLst>
              <a:ext uri="{FF2B5EF4-FFF2-40B4-BE49-F238E27FC236}">
                <a16:creationId xmlns:a16="http://schemas.microsoft.com/office/drawing/2014/main" id="{C8D99311-F254-40F1-8AB5-EE3E7B9B68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990" y="685801"/>
            <a:ext cx="10820021" cy="175857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43339" fontAlgn="base">
              <a:lnSpc>
                <a:spcPct val="93000"/>
              </a:lnSpc>
              <a:spcBef>
                <a:spcPct val="0"/>
              </a:spcBef>
              <a:spcAft>
                <a:spcPct val="0"/>
              </a:spcAft>
              <a:buSzPct val="100000"/>
            </a:pPr>
            <a:endParaRPr lang="en-US" sz="2177">
              <a:solidFill>
                <a:srgbClr val="FFFFFF"/>
              </a:solidFill>
              <a:latin typeface="Arial"/>
              <a:ea typeface="微软雅黑"/>
            </a:endParaRPr>
          </a:p>
        </p:txBody>
      </p:sp>
      <p:sp>
        <p:nvSpPr>
          <p:cNvPr id="12289" name="标题 3072">
            <a:extLst>
              <a:ext uri="{FF2B5EF4-FFF2-40B4-BE49-F238E27FC236}">
                <a16:creationId xmlns:a16="http://schemas.microsoft.com/office/drawing/2014/main" id="{82B06CED-7EE4-4944-8840-C83EEF461FD7}"/>
              </a:ext>
            </a:extLst>
          </p:cNvPr>
          <p:cNvSpPr>
            <a:spLocks noGrp="1" noChangeArrowheads="1"/>
          </p:cNvSpPr>
          <p:nvPr>
            <p:ph type="title"/>
          </p:nvPr>
        </p:nvSpPr>
        <p:spPr>
          <a:xfrm>
            <a:off x="1616211" y="1070149"/>
            <a:ext cx="8959580" cy="1004837"/>
          </a:xfrm>
        </p:spPr>
        <p:txBody>
          <a:bodyPr vert="horz" wrap="square" lIns="0" tIns="57444" rIns="0" bIns="0" numCol="1" anchor="ctr" anchorCtr="0" compatLnSpc="1">
            <a:prstTxWarp prst="textNoShape">
              <a:avLst/>
            </a:prstTxWarp>
            <a:normAutofit/>
          </a:bodyPr>
          <a:lstStyle/>
          <a:p>
            <a:pPr>
              <a:tabLst>
                <a:tab pos="543339" algn="l"/>
                <a:tab pos="1086676" algn="l"/>
                <a:tab pos="1630015" algn="l"/>
                <a:tab pos="2173352" algn="l"/>
                <a:tab pos="2716691" algn="l"/>
                <a:tab pos="3260028" algn="l"/>
                <a:tab pos="3803367" algn="l"/>
                <a:tab pos="4346705" algn="l"/>
                <a:tab pos="4890043" algn="l"/>
                <a:tab pos="5433381" algn="l"/>
                <a:tab pos="5976719" algn="l"/>
                <a:tab pos="6520057" algn="l"/>
                <a:tab pos="7063395" algn="l"/>
                <a:tab pos="7606733" algn="l"/>
                <a:tab pos="8150072" algn="l"/>
                <a:tab pos="8693409" algn="l"/>
                <a:tab pos="9236748" algn="l"/>
                <a:tab pos="9780085" algn="l"/>
                <a:tab pos="10323424" algn="l"/>
                <a:tab pos="10866761" algn="l"/>
              </a:tabLst>
            </a:pPr>
            <a:r>
              <a:rPr lang="en-US" altLang="zh-CN" sz="3144" b="1" dirty="0">
                <a:solidFill>
                  <a:srgbClr val="595959"/>
                </a:solidFill>
                <a:latin typeface="宋体;SimSun" charset="0"/>
              </a:rPr>
              <a:t>Simulation study of canal switching in BPPV</a:t>
            </a:r>
          </a:p>
        </p:txBody>
      </p:sp>
      <p:sp>
        <p:nvSpPr>
          <p:cNvPr id="75" name="Rectangle 74">
            <a:extLst>
              <a:ext uri="{FF2B5EF4-FFF2-40B4-BE49-F238E27FC236}">
                <a16:creationId xmlns:a16="http://schemas.microsoft.com/office/drawing/2014/main" id="{7D89E3CB-00ED-4691-9F0F-F23EA35647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2206" y="2444376"/>
            <a:ext cx="10823805" cy="3727825"/>
          </a:xfrm>
          <a:prstGeom prst="rect">
            <a:avLst/>
          </a:prstGeom>
          <a:solidFill>
            <a:schemeClr val="accent2">
              <a:lumMod val="20000"/>
              <a:lumOff val="80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43339" fontAlgn="base">
              <a:lnSpc>
                <a:spcPct val="93000"/>
              </a:lnSpc>
              <a:spcBef>
                <a:spcPct val="0"/>
              </a:spcBef>
              <a:spcAft>
                <a:spcPct val="0"/>
              </a:spcAft>
              <a:buSzPct val="100000"/>
            </a:pPr>
            <a:endParaRPr lang="en-US" sz="2177">
              <a:solidFill>
                <a:srgbClr val="FFFFFF"/>
              </a:solidFill>
              <a:latin typeface="Arial"/>
              <a:ea typeface="微软雅黑"/>
            </a:endParaRPr>
          </a:p>
        </p:txBody>
      </p:sp>
      <p:sp>
        <p:nvSpPr>
          <p:cNvPr id="9" name="文本框 8">
            <a:extLst>
              <a:ext uri="{FF2B5EF4-FFF2-40B4-BE49-F238E27FC236}">
                <a16:creationId xmlns:a16="http://schemas.microsoft.com/office/drawing/2014/main" id="{68D98986-1035-1FBB-737C-0558168E560E}"/>
              </a:ext>
            </a:extLst>
          </p:cNvPr>
          <p:cNvSpPr txBox="1"/>
          <p:nvPr/>
        </p:nvSpPr>
        <p:spPr>
          <a:xfrm>
            <a:off x="4649684" y="3105834"/>
            <a:ext cx="2721428" cy="646331"/>
          </a:xfrm>
          <a:prstGeom prst="rect">
            <a:avLst/>
          </a:prstGeom>
          <a:noFill/>
        </p:spPr>
        <p:txBody>
          <a:bodyPr wrap="square">
            <a:spAutoFit/>
          </a:bodyPr>
          <a:lstStyle/>
          <a:p>
            <a:pPr algn="ctr"/>
            <a:r>
              <a:rPr lang="en-US" altLang="zh-CN" dirty="0" err="1">
                <a:effectLst/>
              </a:rPr>
              <a:t>Xiaokai</a:t>
            </a:r>
            <a:r>
              <a:rPr lang="en-US" altLang="zh-CN" dirty="0">
                <a:effectLst/>
              </a:rPr>
              <a:t> Yang</a:t>
            </a:r>
          </a:p>
          <a:p>
            <a:pPr algn="ctr"/>
            <a:r>
              <a:rPr lang="en-US" altLang="zh-CN" dirty="0"/>
              <a:t>yakeworld@shu.edu.cn</a:t>
            </a:r>
            <a:endParaRPr lang="zh-CN" altLang="en-US" dirty="0"/>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Arial"/>
              <a:ea typeface="微软雅黑"/>
              <a:cs typeface="+mn-cs"/>
            </a:endParaRPr>
          </a:p>
        </p:txBody>
      </p:sp>
      <p:sp>
        <p:nvSpPr>
          <p:cNvPr id="2" name="标题 1">
            <a:extLst>
              <a:ext uri="{FF2B5EF4-FFF2-40B4-BE49-F238E27FC236}">
                <a16:creationId xmlns:a16="http://schemas.microsoft.com/office/drawing/2014/main" id="{C8ABB3F5-BE34-6655-34C7-C23E31B387FC}"/>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defTabSz="914400" hangingPunct="1">
              <a:lnSpc>
                <a:spcPct val="90000"/>
              </a:lnSpc>
            </a:pPr>
            <a:r>
              <a:rPr lang="en-US" altLang="zh-CN" sz="3200" kern="1200" dirty="0">
                <a:solidFill>
                  <a:schemeClr val="bg1"/>
                </a:solidFill>
                <a:effectLst/>
                <a:latin typeface="+mj-lt"/>
                <a:ea typeface="+mj-ea"/>
                <a:cs typeface="+mj-cs"/>
              </a:rPr>
              <a:t>The </a:t>
            </a:r>
            <a:r>
              <a:rPr lang="en-US" altLang="zh-CN" sz="3200" dirty="0">
                <a:solidFill>
                  <a:schemeClr val="bg1"/>
                </a:solidFill>
              </a:rPr>
              <a:t>prone </a:t>
            </a:r>
            <a:r>
              <a:rPr lang="en-US" altLang="zh-CN" sz="3200" kern="1200" dirty="0">
                <a:solidFill>
                  <a:schemeClr val="bg1"/>
                </a:solidFill>
                <a:effectLst/>
                <a:latin typeface="+mj-lt"/>
                <a:ea typeface="+mj-ea"/>
                <a:cs typeface="+mj-cs"/>
              </a:rPr>
              <a:t>maneuver</a:t>
            </a:r>
            <a:endParaRPr lang="en-US" altLang="zh-CN" sz="3200" kern="1200" dirty="0">
              <a:solidFill>
                <a:schemeClr val="bg1"/>
              </a:solidFill>
              <a:latin typeface="+mj-lt"/>
              <a:ea typeface="+mj-ea"/>
              <a:cs typeface="+mj-cs"/>
            </a:endParaRPr>
          </a:p>
        </p:txBody>
      </p:sp>
      <p:pic>
        <p:nvPicPr>
          <p:cNvPr id="5" name="prone_roll">
            <a:hlinkClick r:id="" action="ppaction://media"/>
            <a:extLst>
              <a:ext uri="{FF2B5EF4-FFF2-40B4-BE49-F238E27FC236}">
                <a16:creationId xmlns:a16="http://schemas.microsoft.com/office/drawing/2014/main" id="{4DBD820B-AEF6-DA77-A01E-2A68259CF09D}"/>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2559050" y="1604963"/>
            <a:ext cx="7067550" cy="3975100"/>
          </a:xfrm>
        </p:spPr>
      </p:pic>
      <p:sp>
        <p:nvSpPr>
          <p:cNvPr id="6" name="文本框 5">
            <a:extLst>
              <a:ext uri="{FF2B5EF4-FFF2-40B4-BE49-F238E27FC236}">
                <a16:creationId xmlns:a16="http://schemas.microsoft.com/office/drawing/2014/main" id="{E7596783-2C01-4C20-5AF2-EAF58AA6A392}"/>
              </a:ext>
            </a:extLst>
          </p:cNvPr>
          <p:cNvSpPr txBox="1"/>
          <p:nvPr/>
        </p:nvSpPr>
        <p:spPr>
          <a:xfrm>
            <a:off x="2266450" y="5796723"/>
            <a:ext cx="7791087" cy="923330"/>
          </a:xfrm>
          <a:prstGeom prst="rect">
            <a:avLst/>
          </a:prstGeom>
          <a:noFill/>
        </p:spPr>
        <p:txBody>
          <a:bodyPr wrap="square">
            <a:spAutoFit/>
          </a:bodyPr>
          <a:lstStyle/>
          <a:p>
            <a:r>
              <a:rPr lang="en-US" altLang="zh-CN" dirty="0">
                <a:effectLst/>
              </a:rPr>
              <a:t>A. Upright position. B. Tilted forward 90°, prone position. C. Turn head 90° to one side (right lateral position). D. Return to prone position. E. Turn head 90° to the other side (left lateral position). F. Return to prone position.</a:t>
            </a:r>
            <a:endParaRPr lang="zh-CN" altLang="en-US" dirty="0"/>
          </a:p>
        </p:txBody>
      </p:sp>
    </p:spTree>
    <p:extLst>
      <p:ext uri="{BB962C8B-B14F-4D97-AF65-F5344CB8AC3E}">
        <p14:creationId xmlns:p14="http://schemas.microsoft.com/office/powerpoint/2010/main" val="3562569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226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AA16C760-6265-B0BA-D0AA-117FB6DCA0D7}"/>
              </a:ext>
            </a:extLst>
          </p:cNvPr>
          <p:cNvPicPr>
            <a:picLocks noChangeAspect="1"/>
          </p:cNvPicPr>
          <p:nvPr/>
        </p:nvPicPr>
        <p:blipFill>
          <a:blip r:embed="rId2"/>
          <a:stretch>
            <a:fillRect/>
          </a:stretch>
        </p:blipFill>
        <p:spPr>
          <a:xfrm>
            <a:off x="749943" y="1359038"/>
            <a:ext cx="9366508" cy="2852058"/>
          </a:xfrm>
          <a:prstGeom prst="rect">
            <a:avLst/>
          </a:prstGeom>
        </p:spPr>
      </p:pic>
      <p:cxnSp>
        <p:nvCxnSpPr>
          <p:cNvPr id="6" name="直接箭头连接符 5">
            <a:extLst>
              <a:ext uri="{FF2B5EF4-FFF2-40B4-BE49-F238E27FC236}">
                <a16:creationId xmlns:a16="http://schemas.microsoft.com/office/drawing/2014/main" id="{02961954-FF94-E1CD-BB6B-6B8B3056DA44}"/>
              </a:ext>
            </a:extLst>
          </p:cNvPr>
          <p:cNvCxnSpPr/>
          <p:nvPr/>
        </p:nvCxnSpPr>
        <p:spPr>
          <a:xfrm flipH="1">
            <a:off x="2481943" y="2574519"/>
            <a:ext cx="579120" cy="2699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id="{AC3A41E3-92F2-8AEE-F5DA-E13AB56BD934}"/>
              </a:ext>
            </a:extLst>
          </p:cNvPr>
          <p:cNvSpPr txBox="1"/>
          <p:nvPr/>
        </p:nvSpPr>
        <p:spPr>
          <a:xfrm>
            <a:off x="2994870" y="2441377"/>
            <a:ext cx="834706" cy="215444"/>
          </a:xfrm>
          <a:prstGeom prst="rect">
            <a:avLst/>
          </a:prstGeom>
          <a:noFill/>
        </p:spPr>
        <p:txBody>
          <a:bodyPr wrap="square" rtlCol="0">
            <a:spAutoFit/>
          </a:bodyPr>
          <a:lstStyle/>
          <a:p>
            <a:r>
              <a:rPr lang="en-US" altLang="zh-CN" sz="800" dirty="0"/>
              <a:t>common crus</a:t>
            </a:r>
            <a:endParaRPr lang="zh-CN" altLang="en-US" sz="800" dirty="0"/>
          </a:p>
        </p:txBody>
      </p:sp>
      <p:cxnSp>
        <p:nvCxnSpPr>
          <p:cNvPr id="9" name="直接箭头连接符 8">
            <a:extLst>
              <a:ext uri="{FF2B5EF4-FFF2-40B4-BE49-F238E27FC236}">
                <a16:creationId xmlns:a16="http://schemas.microsoft.com/office/drawing/2014/main" id="{62452C79-8825-18B1-0871-8506BFADA490}"/>
              </a:ext>
            </a:extLst>
          </p:cNvPr>
          <p:cNvCxnSpPr>
            <a:cxnSpLocks/>
          </p:cNvCxnSpPr>
          <p:nvPr/>
        </p:nvCxnSpPr>
        <p:spPr>
          <a:xfrm flipH="1">
            <a:off x="2516697" y="2922104"/>
            <a:ext cx="895526" cy="3452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a16="http://schemas.microsoft.com/office/drawing/2014/main" id="{5C9D58B0-1F41-840F-02B8-32B69E5DEF06}"/>
              </a:ext>
            </a:extLst>
          </p:cNvPr>
          <p:cNvSpPr txBox="1"/>
          <p:nvPr/>
        </p:nvSpPr>
        <p:spPr>
          <a:xfrm>
            <a:off x="3349388" y="2788762"/>
            <a:ext cx="966746" cy="461665"/>
          </a:xfrm>
          <a:prstGeom prst="rect">
            <a:avLst/>
          </a:prstGeom>
          <a:noFill/>
        </p:spPr>
        <p:txBody>
          <a:bodyPr wrap="square" rtlCol="0">
            <a:spAutoFit/>
          </a:bodyPr>
          <a:lstStyle/>
          <a:p>
            <a:r>
              <a:rPr lang="en-US" altLang="zh-CN" sz="800" dirty="0">
                <a:effectLst/>
              </a:rPr>
              <a:t>short-arm of the posterior semicircular canal</a:t>
            </a:r>
            <a:endParaRPr lang="zh-CN" altLang="en-US" sz="800" dirty="0"/>
          </a:p>
        </p:txBody>
      </p:sp>
      <p:cxnSp>
        <p:nvCxnSpPr>
          <p:cNvPr id="16" name="直接箭头连接符 15">
            <a:extLst>
              <a:ext uri="{FF2B5EF4-FFF2-40B4-BE49-F238E27FC236}">
                <a16:creationId xmlns:a16="http://schemas.microsoft.com/office/drawing/2014/main" id="{D5C6780A-57A4-7AF0-8739-D7538840B284}"/>
              </a:ext>
            </a:extLst>
          </p:cNvPr>
          <p:cNvCxnSpPr/>
          <p:nvPr/>
        </p:nvCxnSpPr>
        <p:spPr>
          <a:xfrm flipV="1">
            <a:off x="1665215" y="3048583"/>
            <a:ext cx="624979" cy="7598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id="{6049D0D2-133A-D85B-F254-F7242B78BD16}"/>
              </a:ext>
            </a:extLst>
          </p:cNvPr>
          <p:cNvSpPr txBox="1"/>
          <p:nvPr/>
        </p:nvSpPr>
        <p:spPr>
          <a:xfrm>
            <a:off x="1094141" y="3725867"/>
            <a:ext cx="834706" cy="215444"/>
          </a:xfrm>
          <a:prstGeom prst="rect">
            <a:avLst/>
          </a:prstGeom>
          <a:noFill/>
        </p:spPr>
        <p:txBody>
          <a:bodyPr wrap="square" rtlCol="0">
            <a:spAutoFit/>
          </a:bodyPr>
          <a:lstStyle/>
          <a:p>
            <a:r>
              <a:rPr lang="en-US" altLang="zh-CN" sz="800" dirty="0"/>
              <a:t>single crus</a:t>
            </a:r>
            <a:endParaRPr lang="zh-CN" altLang="en-US" sz="800" dirty="0"/>
          </a:p>
        </p:txBody>
      </p:sp>
      <p:cxnSp>
        <p:nvCxnSpPr>
          <p:cNvPr id="19" name="直接箭头连接符 18">
            <a:extLst>
              <a:ext uri="{FF2B5EF4-FFF2-40B4-BE49-F238E27FC236}">
                <a16:creationId xmlns:a16="http://schemas.microsoft.com/office/drawing/2014/main" id="{DD3ADB71-3230-3464-4E32-26F417EAAECA}"/>
              </a:ext>
            </a:extLst>
          </p:cNvPr>
          <p:cNvCxnSpPr/>
          <p:nvPr/>
        </p:nvCxnSpPr>
        <p:spPr>
          <a:xfrm flipH="1" flipV="1">
            <a:off x="1971413" y="3678390"/>
            <a:ext cx="360726" cy="7004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id="{00CC5EF1-B617-BED3-4D08-B32003AB02CF}"/>
              </a:ext>
            </a:extLst>
          </p:cNvPr>
          <p:cNvSpPr txBox="1"/>
          <p:nvPr/>
        </p:nvSpPr>
        <p:spPr>
          <a:xfrm>
            <a:off x="2269305" y="4288716"/>
            <a:ext cx="1442823" cy="338554"/>
          </a:xfrm>
          <a:prstGeom prst="rect">
            <a:avLst/>
          </a:prstGeom>
          <a:noFill/>
        </p:spPr>
        <p:txBody>
          <a:bodyPr wrap="square" rtlCol="0">
            <a:spAutoFit/>
          </a:bodyPr>
          <a:lstStyle/>
          <a:p>
            <a:r>
              <a:rPr lang="en-US" altLang="zh-CN" sz="800" dirty="0"/>
              <a:t>long</a:t>
            </a:r>
            <a:r>
              <a:rPr lang="en-US" altLang="zh-CN" sz="800" dirty="0">
                <a:effectLst/>
              </a:rPr>
              <a:t>-arm of the posterior semicircular canal</a:t>
            </a:r>
            <a:endParaRPr lang="zh-CN" altLang="en-US" sz="800" dirty="0"/>
          </a:p>
        </p:txBody>
      </p:sp>
      <p:cxnSp>
        <p:nvCxnSpPr>
          <p:cNvPr id="22" name="直接箭头连接符 21">
            <a:extLst>
              <a:ext uri="{FF2B5EF4-FFF2-40B4-BE49-F238E27FC236}">
                <a16:creationId xmlns:a16="http://schemas.microsoft.com/office/drawing/2014/main" id="{4432D028-0361-094C-B209-0D97EB0FF96D}"/>
              </a:ext>
            </a:extLst>
          </p:cNvPr>
          <p:cNvCxnSpPr/>
          <p:nvPr/>
        </p:nvCxnSpPr>
        <p:spPr>
          <a:xfrm flipH="1">
            <a:off x="2516697" y="1755467"/>
            <a:ext cx="544366" cy="1109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a16="http://schemas.microsoft.com/office/drawing/2014/main" id="{4EE69465-02A6-CF8D-C902-4DB615D8F9F0}"/>
              </a:ext>
            </a:extLst>
          </p:cNvPr>
          <p:cNvSpPr txBox="1"/>
          <p:nvPr/>
        </p:nvSpPr>
        <p:spPr>
          <a:xfrm>
            <a:off x="2989284" y="1630753"/>
            <a:ext cx="1380908" cy="338554"/>
          </a:xfrm>
          <a:prstGeom prst="rect">
            <a:avLst/>
          </a:prstGeom>
          <a:noFill/>
        </p:spPr>
        <p:txBody>
          <a:bodyPr wrap="square" rtlCol="0">
            <a:spAutoFit/>
          </a:bodyPr>
          <a:lstStyle/>
          <a:p>
            <a:r>
              <a:rPr lang="en-US" altLang="zh-CN" sz="800" dirty="0"/>
              <a:t>long</a:t>
            </a:r>
            <a:r>
              <a:rPr lang="en-US" altLang="zh-CN" sz="800" dirty="0">
                <a:effectLst/>
              </a:rPr>
              <a:t>-arm of superior semicircular canal</a:t>
            </a:r>
            <a:endParaRPr lang="zh-CN" altLang="en-US" sz="800" dirty="0"/>
          </a:p>
        </p:txBody>
      </p:sp>
      <p:cxnSp>
        <p:nvCxnSpPr>
          <p:cNvPr id="27" name="直接箭头连接符 26">
            <a:extLst>
              <a:ext uri="{FF2B5EF4-FFF2-40B4-BE49-F238E27FC236}">
                <a16:creationId xmlns:a16="http://schemas.microsoft.com/office/drawing/2014/main" id="{3C22429F-3952-DC69-338F-0DB6B74163D7}"/>
              </a:ext>
            </a:extLst>
          </p:cNvPr>
          <p:cNvCxnSpPr>
            <a:cxnSpLocks/>
          </p:cNvCxnSpPr>
          <p:nvPr/>
        </p:nvCxnSpPr>
        <p:spPr>
          <a:xfrm flipV="1">
            <a:off x="749943" y="2889825"/>
            <a:ext cx="797080" cy="12205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文本框 28">
            <a:extLst>
              <a:ext uri="{FF2B5EF4-FFF2-40B4-BE49-F238E27FC236}">
                <a16:creationId xmlns:a16="http://schemas.microsoft.com/office/drawing/2014/main" id="{F6A533EC-957B-21C7-9E27-9161813EF5DE}"/>
              </a:ext>
            </a:extLst>
          </p:cNvPr>
          <p:cNvSpPr txBox="1"/>
          <p:nvPr/>
        </p:nvSpPr>
        <p:spPr>
          <a:xfrm>
            <a:off x="610767" y="4062290"/>
            <a:ext cx="1247393" cy="338554"/>
          </a:xfrm>
          <a:prstGeom prst="rect">
            <a:avLst/>
          </a:prstGeom>
          <a:noFill/>
        </p:spPr>
        <p:txBody>
          <a:bodyPr wrap="square" rtlCol="0">
            <a:spAutoFit/>
          </a:bodyPr>
          <a:lstStyle/>
          <a:p>
            <a:r>
              <a:rPr lang="en-US" altLang="zh-CN" sz="800" dirty="0">
                <a:effectLst/>
              </a:rPr>
              <a:t>long-arm of the  lateral semicircular canal</a:t>
            </a:r>
            <a:endParaRPr lang="zh-CN" altLang="en-US" sz="800" dirty="0"/>
          </a:p>
        </p:txBody>
      </p:sp>
      <p:sp>
        <p:nvSpPr>
          <p:cNvPr id="2" name="文本框 1">
            <a:extLst>
              <a:ext uri="{FF2B5EF4-FFF2-40B4-BE49-F238E27FC236}">
                <a16:creationId xmlns:a16="http://schemas.microsoft.com/office/drawing/2014/main" id="{A9831503-F0B0-84F9-6CD3-038C33949A04}"/>
              </a:ext>
            </a:extLst>
          </p:cNvPr>
          <p:cNvSpPr txBox="1"/>
          <p:nvPr/>
        </p:nvSpPr>
        <p:spPr>
          <a:xfrm>
            <a:off x="864794" y="5126065"/>
            <a:ext cx="9442681" cy="923330"/>
          </a:xfrm>
          <a:prstGeom prst="rect">
            <a:avLst/>
          </a:prstGeom>
          <a:noFill/>
        </p:spPr>
        <p:txBody>
          <a:bodyPr wrap="square" rtlCol="0">
            <a:spAutoFit/>
          </a:bodyPr>
          <a:lstStyle/>
          <a:p>
            <a:r>
              <a:rPr lang="en-US" altLang="zh-CN" dirty="0"/>
              <a:t>Upright position.</a:t>
            </a:r>
            <a:r>
              <a:rPr lang="en-US" altLang="zh-CN" dirty="0">
                <a:effectLst/>
              </a:rPr>
              <a:t> The common crus, the long-arm of the lateral semicircular canal and the short-arm of the posterior semicircular canal are adjacent to each other at their utricle openings. </a:t>
            </a:r>
            <a:endParaRPr lang="zh-CN" altLang="en-US" dirty="0"/>
          </a:p>
        </p:txBody>
      </p:sp>
      <p:cxnSp>
        <p:nvCxnSpPr>
          <p:cNvPr id="5" name="直接箭头连接符 4">
            <a:extLst>
              <a:ext uri="{FF2B5EF4-FFF2-40B4-BE49-F238E27FC236}">
                <a16:creationId xmlns:a16="http://schemas.microsoft.com/office/drawing/2014/main" id="{DD1CE8DE-19A9-BD16-679C-952B910DFC50}"/>
              </a:ext>
            </a:extLst>
          </p:cNvPr>
          <p:cNvCxnSpPr/>
          <p:nvPr/>
        </p:nvCxnSpPr>
        <p:spPr>
          <a:xfrm flipV="1">
            <a:off x="914400" y="2788762"/>
            <a:ext cx="1354905" cy="3904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文本框 17">
            <a:extLst>
              <a:ext uri="{FF2B5EF4-FFF2-40B4-BE49-F238E27FC236}">
                <a16:creationId xmlns:a16="http://schemas.microsoft.com/office/drawing/2014/main" id="{458782EF-64C2-304D-9745-C7389E3246CD}"/>
              </a:ext>
            </a:extLst>
          </p:cNvPr>
          <p:cNvSpPr txBox="1"/>
          <p:nvPr/>
        </p:nvSpPr>
        <p:spPr>
          <a:xfrm>
            <a:off x="514263" y="3064864"/>
            <a:ext cx="463972" cy="215444"/>
          </a:xfrm>
          <a:prstGeom prst="rect">
            <a:avLst/>
          </a:prstGeom>
          <a:noFill/>
        </p:spPr>
        <p:txBody>
          <a:bodyPr wrap="square" rtlCol="0">
            <a:spAutoFit/>
          </a:bodyPr>
          <a:lstStyle/>
          <a:p>
            <a:r>
              <a:rPr lang="en-US" altLang="zh-CN" sz="800" dirty="0"/>
              <a:t>utricle</a:t>
            </a:r>
            <a:endParaRPr lang="zh-CN" altLang="en-US" sz="800" dirty="0"/>
          </a:p>
        </p:txBody>
      </p:sp>
      <p:sp>
        <p:nvSpPr>
          <p:cNvPr id="21" name="文本框 20">
            <a:extLst>
              <a:ext uri="{FF2B5EF4-FFF2-40B4-BE49-F238E27FC236}">
                <a16:creationId xmlns:a16="http://schemas.microsoft.com/office/drawing/2014/main" id="{1A8EC60B-4267-7588-60CD-AD376F57874E}"/>
              </a:ext>
            </a:extLst>
          </p:cNvPr>
          <p:cNvSpPr txBox="1"/>
          <p:nvPr/>
        </p:nvSpPr>
        <p:spPr>
          <a:xfrm>
            <a:off x="2926112" y="799958"/>
            <a:ext cx="6096000" cy="369332"/>
          </a:xfrm>
          <a:prstGeom prst="rect">
            <a:avLst/>
          </a:prstGeom>
          <a:noFill/>
        </p:spPr>
        <p:txBody>
          <a:bodyPr wrap="square">
            <a:spAutoFit/>
          </a:bodyPr>
          <a:lstStyle/>
          <a:p>
            <a:r>
              <a:rPr lang="en-US" altLang="zh-CN" dirty="0">
                <a:effectLst/>
              </a:rPr>
              <a:t>Anatomical structure of the semicircular canal</a:t>
            </a:r>
          </a:p>
        </p:txBody>
      </p:sp>
    </p:spTree>
    <p:extLst>
      <p:ext uri="{BB962C8B-B14F-4D97-AF65-F5344CB8AC3E}">
        <p14:creationId xmlns:p14="http://schemas.microsoft.com/office/powerpoint/2010/main" val="3430383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ABB3F5-BE34-6655-34C7-C23E31B387FC}"/>
              </a:ext>
            </a:extLst>
          </p:cNvPr>
          <p:cNvSpPr>
            <a:spLocks noGrp="1"/>
          </p:cNvSpPr>
          <p:nvPr>
            <p:ph type="title"/>
          </p:nvPr>
        </p:nvSpPr>
        <p:spPr>
          <a:xfrm>
            <a:off x="648929" y="629266"/>
            <a:ext cx="3505495" cy="1622321"/>
          </a:xfrm>
        </p:spPr>
        <p:txBody>
          <a:bodyPr vert="horz" lIns="91440" tIns="45720" rIns="91440" bIns="45720" rtlCol="0">
            <a:normAutofit/>
          </a:bodyPr>
          <a:lstStyle/>
          <a:p>
            <a:pPr defTabSz="914400" hangingPunct="1"/>
            <a:r>
              <a:rPr lang="en-US" altLang="zh-CN" sz="3300" kern="1200" dirty="0">
                <a:effectLst/>
                <a:latin typeface="+mj-lt"/>
                <a:ea typeface="+mj-ea"/>
                <a:cs typeface="+mj-cs"/>
              </a:rPr>
              <a:t>The effect of Epley maneuver</a:t>
            </a:r>
            <a:endParaRPr lang="en-US" altLang="zh-CN" sz="3300" kern="1200" dirty="0">
              <a:latin typeface="+mj-lt"/>
              <a:ea typeface="+mj-ea"/>
              <a:cs typeface="+mj-cs"/>
            </a:endParaRPr>
          </a:p>
        </p:txBody>
      </p:sp>
      <p:sp>
        <p:nvSpPr>
          <p:cNvPr id="13" name="Content Placeholder 12">
            <a:extLst>
              <a:ext uri="{FF2B5EF4-FFF2-40B4-BE49-F238E27FC236}">
                <a16:creationId xmlns:a16="http://schemas.microsoft.com/office/drawing/2014/main" id="{178E6CE6-12D2-E9A7-0327-7328451A9961}"/>
              </a:ext>
            </a:extLst>
          </p:cNvPr>
          <p:cNvSpPr>
            <a:spLocks noGrp="1"/>
          </p:cNvSpPr>
          <p:nvPr>
            <p:ph idx="1"/>
          </p:nvPr>
        </p:nvSpPr>
        <p:spPr>
          <a:xfrm>
            <a:off x="648931" y="2438400"/>
            <a:ext cx="3505494" cy="3785419"/>
          </a:xfrm>
        </p:spPr>
        <p:txBody>
          <a:bodyPr>
            <a:normAutofit/>
          </a:bodyPr>
          <a:lstStyle/>
          <a:p>
            <a:r>
              <a:rPr lang="en-US" altLang="zh-CN" sz="2000" dirty="0"/>
              <a:t>A. Upright position.</a:t>
            </a:r>
          </a:p>
          <a:p>
            <a:r>
              <a:rPr lang="en-US" altLang="zh-CN" sz="2000" dirty="0"/>
              <a:t> B. Head turned 45 to the right.</a:t>
            </a:r>
          </a:p>
          <a:p>
            <a:r>
              <a:rPr lang="en-US" altLang="zh-CN" sz="2000" dirty="0"/>
              <a:t> C. the patient quickly lies back, supine, with his head hanging at 30°. </a:t>
            </a:r>
          </a:p>
          <a:p>
            <a:r>
              <a:rPr lang="en-US" altLang="zh-CN" sz="2000" dirty="0"/>
              <a:t>D. Head turns 90° to the left. </a:t>
            </a:r>
          </a:p>
          <a:p>
            <a:r>
              <a:rPr lang="en-US" altLang="zh-CN" sz="2000" dirty="0"/>
              <a:t>E. Head continues to turn 90° to the left.</a:t>
            </a:r>
          </a:p>
          <a:p>
            <a:r>
              <a:rPr lang="en-US" altLang="zh-CN" sz="2000" dirty="0"/>
              <a:t> F. Return to sitting position.</a:t>
            </a:r>
          </a:p>
          <a:p>
            <a:endParaRPr lang="en-US" sz="2000" dirty="0"/>
          </a:p>
        </p:txBody>
      </p:sp>
      <p:sp>
        <p:nvSpPr>
          <p:cNvPr id="16" name="Rectangle 15">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epley">
            <a:hlinkClick r:id="" action="ppaction://media"/>
            <a:extLst>
              <a:ext uri="{FF2B5EF4-FFF2-40B4-BE49-F238E27FC236}">
                <a16:creationId xmlns:a16="http://schemas.microsoft.com/office/drawing/2014/main" id="{7350BF91-ED92-66D0-2A5C-8CC53C11EBE3}"/>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405862" y="1734440"/>
            <a:ext cx="6019331" cy="3385873"/>
          </a:xfrm>
          <a:prstGeom prst="rect">
            <a:avLst/>
          </a:prstGeom>
          <a:effectLst/>
        </p:spPr>
      </p:pic>
      <p:sp>
        <p:nvSpPr>
          <p:cNvPr id="10" name="文本框 9">
            <a:extLst>
              <a:ext uri="{FF2B5EF4-FFF2-40B4-BE49-F238E27FC236}">
                <a16:creationId xmlns:a16="http://schemas.microsoft.com/office/drawing/2014/main" id="{C4F43BF7-1BE1-C514-BE52-DD37174B85CC}"/>
              </a:ext>
            </a:extLst>
          </p:cNvPr>
          <p:cNvSpPr txBox="1"/>
          <p:nvPr/>
        </p:nvSpPr>
        <p:spPr>
          <a:xfrm>
            <a:off x="5164183" y="978761"/>
            <a:ext cx="6543603" cy="461665"/>
          </a:xfrm>
          <a:prstGeom prst="rect">
            <a:avLst/>
          </a:prstGeom>
          <a:noFill/>
        </p:spPr>
        <p:txBody>
          <a:bodyPr wrap="square">
            <a:spAutoFit/>
          </a:bodyPr>
          <a:lstStyle/>
          <a:p>
            <a:pPr algn="ctr"/>
            <a:r>
              <a:rPr lang="en-US" altLang="zh-CN" sz="2400" b="1" dirty="0"/>
              <a:t>Right Epley maneuver</a:t>
            </a:r>
            <a:endParaRPr lang="zh-CN" altLang="en-US" sz="2400" b="1" dirty="0"/>
          </a:p>
        </p:txBody>
      </p:sp>
    </p:spTree>
    <p:extLst>
      <p:ext uri="{BB962C8B-B14F-4D97-AF65-F5344CB8AC3E}">
        <p14:creationId xmlns:p14="http://schemas.microsoft.com/office/powerpoint/2010/main" val="3117128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743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ABB3F5-BE34-6655-34C7-C23E31B387FC}"/>
              </a:ext>
            </a:extLst>
          </p:cNvPr>
          <p:cNvSpPr>
            <a:spLocks noGrp="1"/>
          </p:cNvSpPr>
          <p:nvPr>
            <p:ph type="title"/>
          </p:nvPr>
        </p:nvSpPr>
        <p:spPr>
          <a:xfrm>
            <a:off x="60961" y="629266"/>
            <a:ext cx="4093464" cy="1622321"/>
          </a:xfrm>
        </p:spPr>
        <p:txBody>
          <a:bodyPr vert="horz" lIns="91440" tIns="45720" rIns="91440" bIns="45720" rtlCol="0">
            <a:normAutofit/>
          </a:bodyPr>
          <a:lstStyle/>
          <a:p>
            <a:pPr defTabSz="914400" hangingPunct="1"/>
            <a:r>
              <a:rPr lang="en-US" altLang="zh-CN" sz="3300" kern="1200" dirty="0">
                <a:effectLst/>
                <a:latin typeface="+mj-lt"/>
                <a:ea typeface="+mj-ea"/>
                <a:cs typeface="+mj-cs"/>
              </a:rPr>
              <a:t>The effect of Barbecue maneuver</a:t>
            </a:r>
            <a:endParaRPr lang="en-US" altLang="zh-CN" sz="3300" kern="1200" dirty="0">
              <a:latin typeface="+mj-lt"/>
              <a:ea typeface="+mj-ea"/>
              <a:cs typeface="+mj-cs"/>
            </a:endParaRPr>
          </a:p>
        </p:txBody>
      </p:sp>
      <p:sp>
        <p:nvSpPr>
          <p:cNvPr id="13" name="Content Placeholder 12">
            <a:extLst>
              <a:ext uri="{FF2B5EF4-FFF2-40B4-BE49-F238E27FC236}">
                <a16:creationId xmlns:a16="http://schemas.microsoft.com/office/drawing/2014/main" id="{54C50CC8-DDA0-C8B5-FB05-02B39D9FC081}"/>
              </a:ext>
            </a:extLst>
          </p:cNvPr>
          <p:cNvSpPr>
            <a:spLocks noGrp="1"/>
          </p:cNvSpPr>
          <p:nvPr>
            <p:ph idx="1"/>
          </p:nvPr>
        </p:nvSpPr>
        <p:spPr>
          <a:xfrm>
            <a:off x="648931" y="2438400"/>
            <a:ext cx="3505494" cy="3785419"/>
          </a:xfrm>
        </p:spPr>
        <p:txBody>
          <a:bodyPr>
            <a:normAutofit fontScale="62500" lnSpcReduction="20000"/>
          </a:bodyPr>
          <a:lstStyle/>
          <a:p>
            <a:r>
              <a:rPr lang="en-US" altLang="zh-CN" sz="2000" dirty="0"/>
              <a:t> </a:t>
            </a:r>
            <a:br>
              <a:rPr lang="en-US" altLang="zh-CN" sz="1050" dirty="0">
                <a:effectLst/>
              </a:rPr>
            </a:br>
            <a:endParaRPr lang="en-US" altLang="zh-CN" sz="1050" dirty="0">
              <a:effectLst/>
            </a:endParaRPr>
          </a:p>
          <a:p>
            <a:r>
              <a:rPr lang="en-US" altLang="zh-CN" sz="2000" dirty="0"/>
              <a:t>A. Upright position. </a:t>
            </a:r>
          </a:p>
          <a:p>
            <a:r>
              <a:rPr lang="en-US" altLang="zh-CN" sz="2000" dirty="0"/>
              <a:t>B. Rapidly laid back to the supine position. </a:t>
            </a:r>
          </a:p>
          <a:p>
            <a:r>
              <a:rPr lang="en-US" altLang="zh-CN" sz="2000" dirty="0"/>
              <a:t>C. Turn over 90° to the right, right lateral position. </a:t>
            </a:r>
          </a:p>
          <a:p>
            <a:r>
              <a:rPr lang="en-US" altLang="zh-CN" sz="2000" dirty="0"/>
              <a:t>D. Turn over 90° to the left, supine position. </a:t>
            </a:r>
          </a:p>
          <a:p>
            <a:r>
              <a:rPr lang="en-US" altLang="zh-CN" sz="2000" dirty="0"/>
              <a:t>E. Continue turning over 90°, left lateral position. </a:t>
            </a:r>
          </a:p>
          <a:p>
            <a:r>
              <a:rPr lang="en-US" altLang="zh-CN" sz="2000" dirty="0"/>
              <a:t>F. Continue turning over 90°, prone position.</a:t>
            </a:r>
          </a:p>
          <a:p>
            <a:r>
              <a:rPr lang="en-US" altLang="zh-CN" sz="2000" dirty="0"/>
              <a:t> G. Continue turning over 90°, left lateral position. </a:t>
            </a:r>
          </a:p>
          <a:p>
            <a:r>
              <a:rPr lang="en-US" altLang="zh-CN" sz="2000" dirty="0"/>
              <a:t>H. Sit up sideways and return to upright position.</a:t>
            </a:r>
            <a:endParaRPr lang="en-US" sz="2000" dirty="0"/>
          </a:p>
        </p:txBody>
      </p:sp>
      <p:sp>
        <p:nvSpPr>
          <p:cNvPr id="16" name="Rectangle 15">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barbecue" descr="手机屏幕的截图&#10;&#10;低可信度描述已自动生成">
            <a:hlinkClick r:id="" action="ppaction://media"/>
            <a:extLst>
              <a:ext uri="{FF2B5EF4-FFF2-40B4-BE49-F238E27FC236}">
                <a16:creationId xmlns:a16="http://schemas.microsoft.com/office/drawing/2014/main" id="{ACC188A0-664F-625F-BA3D-C1C6D3EC4EEA}"/>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405862" y="1734440"/>
            <a:ext cx="6019331" cy="3385873"/>
          </a:xfrm>
          <a:prstGeom prst="rect">
            <a:avLst/>
          </a:prstGeom>
          <a:effectLst/>
        </p:spPr>
      </p:pic>
      <p:sp>
        <p:nvSpPr>
          <p:cNvPr id="10" name="文本框 9">
            <a:extLst>
              <a:ext uri="{FF2B5EF4-FFF2-40B4-BE49-F238E27FC236}">
                <a16:creationId xmlns:a16="http://schemas.microsoft.com/office/drawing/2014/main" id="{38D8EC18-BA2D-C5B7-5678-8C36BE648D4A}"/>
              </a:ext>
            </a:extLst>
          </p:cNvPr>
          <p:cNvSpPr txBox="1"/>
          <p:nvPr/>
        </p:nvSpPr>
        <p:spPr>
          <a:xfrm>
            <a:off x="5164183" y="978761"/>
            <a:ext cx="6543603" cy="461665"/>
          </a:xfrm>
          <a:prstGeom prst="rect">
            <a:avLst/>
          </a:prstGeom>
          <a:noFill/>
        </p:spPr>
        <p:txBody>
          <a:bodyPr wrap="square">
            <a:spAutoFit/>
          </a:bodyPr>
          <a:lstStyle/>
          <a:p>
            <a:pPr algn="ctr"/>
            <a:r>
              <a:rPr lang="en-US" altLang="zh-CN" sz="2400" b="1" dirty="0"/>
              <a:t>Right Barbecue maneuver</a:t>
            </a:r>
            <a:endParaRPr lang="zh-CN" altLang="en-US" sz="2400" b="1" dirty="0"/>
          </a:p>
        </p:txBody>
      </p:sp>
    </p:spTree>
    <p:extLst>
      <p:ext uri="{BB962C8B-B14F-4D97-AF65-F5344CB8AC3E}">
        <p14:creationId xmlns:p14="http://schemas.microsoft.com/office/powerpoint/2010/main" val="697897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159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ABB3F5-BE34-6655-34C7-C23E31B387FC}"/>
              </a:ext>
            </a:extLst>
          </p:cNvPr>
          <p:cNvSpPr>
            <a:spLocks noGrp="1"/>
          </p:cNvSpPr>
          <p:nvPr>
            <p:ph type="title"/>
          </p:nvPr>
        </p:nvSpPr>
        <p:spPr>
          <a:xfrm>
            <a:off x="648929" y="629266"/>
            <a:ext cx="3505495" cy="1622321"/>
          </a:xfrm>
        </p:spPr>
        <p:txBody>
          <a:bodyPr vert="horz" lIns="91440" tIns="45720" rIns="91440" bIns="45720" rtlCol="0">
            <a:normAutofit/>
          </a:bodyPr>
          <a:lstStyle/>
          <a:p>
            <a:pPr defTabSz="914400" hangingPunct="1"/>
            <a:r>
              <a:rPr lang="en-US" altLang="zh-CN" sz="2500" dirty="0"/>
              <a:t>The head position that otoliths in the utricle entering the semicircular canal</a:t>
            </a:r>
          </a:p>
        </p:txBody>
      </p:sp>
      <p:sp>
        <p:nvSpPr>
          <p:cNvPr id="13" name="Content Placeholder 12">
            <a:extLst>
              <a:ext uri="{FF2B5EF4-FFF2-40B4-BE49-F238E27FC236}">
                <a16:creationId xmlns:a16="http://schemas.microsoft.com/office/drawing/2014/main" id="{990C7E63-DDE8-295A-F758-78F34882B89C}"/>
              </a:ext>
            </a:extLst>
          </p:cNvPr>
          <p:cNvSpPr>
            <a:spLocks noGrp="1"/>
          </p:cNvSpPr>
          <p:nvPr>
            <p:ph idx="1"/>
          </p:nvPr>
        </p:nvSpPr>
        <p:spPr>
          <a:xfrm>
            <a:off x="648931" y="2438400"/>
            <a:ext cx="3505494" cy="3785419"/>
          </a:xfrm>
        </p:spPr>
        <p:txBody>
          <a:bodyPr>
            <a:normAutofit/>
          </a:bodyPr>
          <a:lstStyle/>
          <a:p>
            <a:r>
              <a:rPr lang="en-US" altLang="zh-CN" sz="2000" dirty="0">
                <a:effectLst/>
              </a:rPr>
              <a:t>      When the head is tilted back at an angle of more than 25°, the otolith may enter the lateral semicircular canal. </a:t>
            </a:r>
            <a:endParaRPr lang="en-US" sz="2000" dirty="0"/>
          </a:p>
        </p:txBody>
      </p:sp>
      <p:sp>
        <p:nvSpPr>
          <p:cNvPr id="29" name="Rectangle 28">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tilt_back_25">
            <a:hlinkClick r:id="" action="ppaction://media"/>
            <a:extLst>
              <a:ext uri="{FF2B5EF4-FFF2-40B4-BE49-F238E27FC236}">
                <a16:creationId xmlns:a16="http://schemas.microsoft.com/office/drawing/2014/main" id="{DA028ED5-ADA8-16B3-0597-01AFF7FB480A}"/>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405862" y="1734440"/>
            <a:ext cx="6019331" cy="3385873"/>
          </a:xfrm>
          <a:prstGeom prst="rect">
            <a:avLst/>
          </a:prstGeom>
          <a:effectLst/>
        </p:spPr>
      </p:pic>
      <p:sp>
        <p:nvSpPr>
          <p:cNvPr id="21" name="文本框 20">
            <a:extLst>
              <a:ext uri="{FF2B5EF4-FFF2-40B4-BE49-F238E27FC236}">
                <a16:creationId xmlns:a16="http://schemas.microsoft.com/office/drawing/2014/main" id="{462B8745-AE02-6504-0B90-E91E57EF009A}"/>
              </a:ext>
            </a:extLst>
          </p:cNvPr>
          <p:cNvSpPr txBox="1"/>
          <p:nvPr/>
        </p:nvSpPr>
        <p:spPr>
          <a:xfrm>
            <a:off x="5164183" y="978761"/>
            <a:ext cx="6543603" cy="461665"/>
          </a:xfrm>
          <a:prstGeom prst="rect">
            <a:avLst/>
          </a:prstGeom>
          <a:noFill/>
        </p:spPr>
        <p:txBody>
          <a:bodyPr wrap="square">
            <a:spAutoFit/>
          </a:bodyPr>
          <a:lstStyle/>
          <a:p>
            <a:pPr algn="ctr"/>
            <a:r>
              <a:rPr lang="en-US" altLang="zh-CN" sz="2400" b="1" dirty="0"/>
              <a:t>H</a:t>
            </a:r>
            <a:r>
              <a:rPr lang="en-US" altLang="zh-CN" sz="2400" b="1" dirty="0">
                <a:effectLst/>
              </a:rPr>
              <a:t>ead tilted back 25°</a:t>
            </a:r>
            <a:endParaRPr lang="zh-CN" altLang="en-US" sz="2400" b="1" dirty="0"/>
          </a:p>
        </p:txBody>
      </p:sp>
    </p:spTree>
    <p:extLst>
      <p:ext uri="{BB962C8B-B14F-4D97-AF65-F5344CB8AC3E}">
        <p14:creationId xmlns:p14="http://schemas.microsoft.com/office/powerpoint/2010/main" val="2575448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21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ABB3F5-BE34-6655-34C7-C23E31B387FC}"/>
              </a:ext>
            </a:extLst>
          </p:cNvPr>
          <p:cNvSpPr>
            <a:spLocks noGrp="1"/>
          </p:cNvSpPr>
          <p:nvPr>
            <p:ph type="title"/>
          </p:nvPr>
        </p:nvSpPr>
        <p:spPr>
          <a:xfrm>
            <a:off x="648929" y="629266"/>
            <a:ext cx="3505495" cy="1622321"/>
          </a:xfrm>
        </p:spPr>
        <p:txBody>
          <a:bodyPr vert="horz" lIns="91440" tIns="45720" rIns="91440" bIns="45720" rtlCol="0">
            <a:normAutofit/>
          </a:bodyPr>
          <a:lstStyle/>
          <a:p>
            <a:pPr defTabSz="914400" hangingPunct="1"/>
            <a:r>
              <a:rPr lang="en-US" altLang="zh-CN" sz="2500" dirty="0"/>
              <a:t>The head position that otoliths in the utricle entering the semicircular canal</a:t>
            </a:r>
          </a:p>
        </p:txBody>
      </p:sp>
      <p:sp>
        <p:nvSpPr>
          <p:cNvPr id="13" name="Content Placeholder 12">
            <a:extLst>
              <a:ext uri="{FF2B5EF4-FFF2-40B4-BE49-F238E27FC236}">
                <a16:creationId xmlns:a16="http://schemas.microsoft.com/office/drawing/2014/main" id="{990C7E63-DDE8-295A-F758-78F34882B89C}"/>
              </a:ext>
            </a:extLst>
          </p:cNvPr>
          <p:cNvSpPr>
            <a:spLocks noGrp="1"/>
          </p:cNvSpPr>
          <p:nvPr>
            <p:ph idx="1"/>
          </p:nvPr>
        </p:nvSpPr>
        <p:spPr>
          <a:xfrm>
            <a:off x="648931" y="2438400"/>
            <a:ext cx="3505494" cy="3785419"/>
          </a:xfrm>
        </p:spPr>
        <p:txBody>
          <a:bodyPr>
            <a:normAutofit/>
          </a:bodyPr>
          <a:lstStyle/>
          <a:p>
            <a:r>
              <a:rPr lang="en-US" altLang="zh-CN" sz="2000" dirty="0">
                <a:effectLst/>
              </a:rPr>
              <a:t>      </a:t>
            </a:r>
            <a:r>
              <a:rPr lang="en-US" altLang="zh-CN" sz="2000" dirty="0"/>
              <a:t>When the head is tilted back at an angle of more than 60°, the common crus begins to lie below the utricle, however, since the otolith is located at the bottom of the utricle, it is still difficult to enter the semicircular canal at this time, but the lateral </a:t>
            </a:r>
            <a:r>
              <a:rPr lang="en-US" altLang="zh-CN" sz="2000" dirty="0" err="1"/>
              <a:t>semicricular</a:t>
            </a:r>
            <a:r>
              <a:rPr lang="en-US" altLang="zh-CN" sz="2000" dirty="0"/>
              <a:t> canal. </a:t>
            </a:r>
            <a:endParaRPr lang="en-US" sz="2000" dirty="0"/>
          </a:p>
        </p:txBody>
      </p:sp>
      <p:sp>
        <p:nvSpPr>
          <p:cNvPr id="36" name="Rectangle 35">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tilt_back_60">
            <a:hlinkClick r:id="" action="ppaction://media"/>
            <a:extLst>
              <a:ext uri="{FF2B5EF4-FFF2-40B4-BE49-F238E27FC236}">
                <a16:creationId xmlns:a16="http://schemas.microsoft.com/office/drawing/2014/main" id="{C906DA55-A78E-31F6-7749-9AA5FBC2D094}"/>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405862" y="1734440"/>
            <a:ext cx="6019331" cy="3385873"/>
          </a:xfrm>
          <a:prstGeom prst="rect">
            <a:avLst/>
          </a:prstGeom>
          <a:effectLst/>
        </p:spPr>
      </p:pic>
      <p:sp>
        <p:nvSpPr>
          <p:cNvPr id="11" name="文本框 10">
            <a:extLst>
              <a:ext uri="{FF2B5EF4-FFF2-40B4-BE49-F238E27FC236}">
                <a16:creationId xmlns:a16="http://schemas.microsoft.com/office/drawing/2014/main" id="{E0FB948D-1743-50AB-482B-7BDC4D9AF608}"/>
              </a:ext>
            </a:extLst>
          </p:cNvPr>
          <p:cNvSpPr txBox="1"/>
          <p:nvPr/>
        </p:nvSpPr>
        <p:spPr>
          <a:xfrm>
            <a:off x="5164183" y="978761"/>
            <a:ext cx="6543603" cy="461665"/>
          </a:xfrm>
          <a:prstGeom prst="rect">
            <a:avLst/>
          </a:prstGeom>
          <a:noFill/>
        </p:spPr>
        <p:txBody>
          <a:bodyPr wrap="square">
            <a:spAutoFit/>
          </a:bodyPr>
          <a:lstStyle/>
          <a:p>
            <a:pPr algn="ctr"/>
            <a:r>
              <a:rPr lang="en-US" altLang="zh-CN" sz="2400" b="1" dirty="0"/>
              <a:t>H</a:t>
            </a:r>
            <a:r>
              <a:rPr lang="en-US" altLang="zh-CN" sz="2400" b="1" dirty="0">
                <a:effectLst/>
              </a:rPr>
              <a:t>ead tilted back 60°</a:t>
            </a:r>
            <a:endParaRPr lang="zh-CN" altLang="en-US" sz="2400" b="1" dirty="0"/>
          </a:p>
        </p:txBody>
      </p:sp>
    </p:spTree>
    <p:extLst>
      <p:ext uri="{BB962C8B-B14F-4D97-AF65-F5344CB8AC3E}">
        <p14:creationId xmlns:p14="http://schemas.microsoft.com/office/powerpoint/2010/main" val="2059809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07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ABB3F5-BE34-6655-34C7-C23E31B387FC}"/>
              </a:ext>
            </a:extLst>
          </p:cNvPr>
          <p:cNvSpPr>
            <a:spLocks noGrp="1"/>
          </p:cNvSpPr>
          <p:nvPr>
            <p:ph type="title"/>
          </p:nvPr>
        </p:nvSpPr>
        <p:spPr>
          <a:xfrm>
            <a:off x="648929" y="629266"/>
            <a:ext cx="3505495" cy="1622321"/>
          </a:xfrm>
        </p:spPr>
        <p:txBody>
          <a:bodyPr vert="horz" lIns="91440" tIns="45720" rIns="91440" bIns="45720" rtlCol="0">
            <a:normAutofit/>
          </a:bodyPr>
          <a:lstStyle/>
          <a:p>
            <a:pPr defTabSz="914400" hangingPunct="1"/>
            <a:r>
              <a:rPr lang="en-US" altLang="zh-CN" sz="2500" dirty="0"/>
              <a:t>The head position that otoliths in the utricle entering the semicircular canal</a:t>
            </a:r>
          </a:p>
        </p:txBody>
      </p:sp>
      <p:sp>
        <p:nvSpPr>
          <p:cNvPr id="13" name="Content Placeholder 12">
            <a:extLst>
              <a:ext uri="{FF2B5EF4-FFF2-40B4-BE49-F238E27FC236}">
                <a16:creationId xmlns:a16="http://schemas.microsoft.com/office/drawing/2014/main" id="{990C7E63-DDE8-295A-F758-78F34882B89C}"/>
              </a:ext>
            </a:extLst>
          </p:cNvPr>
          <p:cNvSpPr>
            <a:spLocks noGrp="1"/>
          </p:cNvSpPr>
          <p:nvPr>
            <p:ph idx="1"/>
          </p:nvPr>
        </p:nvSpPr>
        <p:spPr>
          <a:xfrm>
            <a:off x="648931" y="2438400"/>
            <a:ext cx="3505494" cy="3785419"/>
          </a:xfrm>
        </p:spPr>
        <p:txBody>
          <a:bodyPr>
            <a:normAutofit/>
          </a:bodyPr>
          <a:lstStyle/>
          <a:p>
            <a:r>
              <a:rPr lang="en-US" altLang="zh-CN" sz="2000" dirty="0"/>
              <a:t>      When the head is tilted back at an angle of more than 70° but less than 90°, the otolith will enter the posterior or the lateral semicircular canal. </a:t>
            </a:r>
            <a:endParaRPr lang="en-US" sz="2000" dirty="0"/>
          </a:p>
        </p:txBody>
      </p:sp>
      <p:sp>
        <p:nvSpPr>
          <p:cNvPr id="43" name="Rectangle 42">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tilt_back_70">
            <a:hlinkClick r:id="" action="ppaction://media"/>
            <a:extLst>
              <a:ext uri="{FF2B5EF4-FFF2-40B4-BE49-F238E27FC236}">
                <a16:creationId xmlns:a16="http://schemas.microsoft.com/office/drawing/2014/main" id="{6A3C9501-BCD9-4421-7A92-471488DB9A65}"/>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405862" y="1734440"/>
            <a:ext cx="6019331" cy="3385873"/>
          </a:xfrm>
          <a:prstGeom prst="rect">
            <a:avLst/>
          </a:prstGeom>
          <a:effectLst/>
        </p:spPr>
      </p:pic>
      <p:sp>
        <p:nvSpPr>
          <p:cNvPr id="10" name="文本框 9">
            <a:extLst>
              <a:ext uri="{FF2B5EF4-FFF2-40B4-BE49-F238E27FC236}">
                <a16:creationId xmlns:a16="http://schemas.microsoft.com/office/drawing/2014/main" id="{1AD81DE2-7A50-D4BC-DB99-635AB7973D55}"/>
              </a:ext>
            </a:extLst>
          </p:cNvPr>
          <p:cNvSpPr txBox="1"/>
          <p:nvPr/>
        </p:nvSpPr>
        <p:spPr>
          <a:xfrm>
            <a:off x="5164183" y="978761"/>
            <a:ext cx="6543603" cy="461665"/>
          </a:xfrm>
          <a:prstGeom prst="rect">
            <a:avLst/>
          </a:prstGeom>
          <a:noFill/>
        </p:spPr>
        <p:txBody>
          <a:bodyPr wrap="square">
            <a:spAutoFit/>
          </a:bodyPr>
          <a:lstStyle/>
          <a:p>
            <a:pPr algn="ctr"/>
            <a:r>
              <a:rPr lang="en-US" altLang="zh-CN" sz="2400" b="1" dirty="0"/>
              <a:t>H</a:t>
            </a:r>
            <a:r>
              <a:rPr lang="en-US" altLang="zh-CN" sz="2400" b="1" dirty="0">
                <a:effectLst/>
              </a:rPr>
              <a:t>ead tilted back 70°</a:t>
            </a:r>
            <a:endParaRPr lang="zh-CN" altLang="en-US" sz="2400" b="1" dirty="0"/>
          </a:p>
        </p:txBody>
      </p:sp>
    </p:spTree>
    <p:extLst>
      <p:ext uri="{BB962C8B-B14F-4D97-AF65-F5344CB8AC3E}">
        <p14:creationId xmlns:p14="http://schemas.microsoft.com/office/powerpoint/2010/main" val="343199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5978"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ABB3F5-BE34-6655-34C7-C23E31B387FC}"/>
              </a:ext>
            </a:extLst>
          </p:cNvPr>
          <p:cNvSpPr>
            <a:spLocks noGrp="1"/>
          </p:cNvSpPr>
          <p:nvPr>
            <p:ph type="title"/>
          </p:nvPr>
        </p:nvSpPr>
        <p:spPr>
          <a:xfrm>
            <a:off x="648929" y="629266"/>
            <a:ext cx="3505495" cy="1622321"/>
          </a:xfrm>
        </p:spPr>
        <p:txBody>
          <a:bodyPr vert="horz" lIns="91440" tIns="45720" rIns="91440" bIns="45720" rtlCol="0">
            <a:normAutofit/>
          </a:bodyPr>
          <a:lstStyle/>
          <a:p>
            <a:pPr defTabSz="914400" hangingPunct="1"/>
            <a:r>
              <a:rPr lang="en-US" altLang="zh-CN" sz="2500" dirty="0"/>
              <a:t>The head position that otoliths in the utricle entering the semicircular canal</a:t>
            </a:r>
          </a:p>
        </p:txBody>
      </p:sp>
      <p:sp>
        <p:nvSpPr>
          <p:cNvPr id="13" name="Content Placeholder 12">
            <a:extLst>
              <a:ext uri="{FF2B5EF4-FFF2-40B4-BE49-F238E27FC236}">
                <a16:creationId xmlns:a16="http://schemas.microsoft.com/office/drawing/2014/main" id="{990C7E63-DDE8-295A-F758-78F34882B89C}"/>
              </a:ext>
            </a:extLst>
          </p:cNvPr>
          <p:cNvSpPr>
            <a:spLocks noGrp="1"/>
          </p:cNvSpPr>
          <p:nvPr>
            <p:ph idx="1"/>
          </p:nvPr>
        </p:nvSpPr>
        <p:spPr>
          <a:xfrm>
            <a:off x="648931" y="2438400"/>
            <a:ext cx="3505494" cy="3785419"/>
          </a:xfrm>
        </p:spPr>
        <p:txBody>
          <a:bodyPr>
            <a:normAutofit/>
          </a:bodyPr>
          <a:lstStyle/>
          <a:p>
            <a:r>
              <a:rPr lang="en-US" altLang="zh-CN" sz="2000" dirty="0"/>
              <a:t>      When the head is tilted back at an angle of more than 90°, otolith will enter the posterior semicircular canal via the common crus but no longer enter the lateral semicircular canal. </a:t>
            </a:r>
            <a:endParaRPr lang="en-US" sz="2000" dirty="0"/>
          </a:p>
        </p:txBody>
      </p:sp>
      <p:sp>
        <p:nvSpPr>
          <p:cNvPr id="50" name="Rectangle 49">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tilt_back_90" descr="卡通人物&#10;&#10;低可信度描述已自动生成">
            <a:hlinkClick r:id="" action="ppaction://media"/>
            <a:extLst>
              <a:ext uri="{FF2B5EF4-FFF2-40B4-BE49-F238E27FC236}">
                <a16:creationId xmlns:a16="http://schemas.microsoft.com/office/drawing/2014/main" id="{36016ACB-BA39-C95B-B45F-B616ACE68AF2}"/>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405862" y="1734440"/>
            <a:ext cx="6019331" cy="3385873"/>
          </a:xfrm>
          <a:prstGeom prst="rect">
            <a:avLst/>
          </a:prstGeom>
          <a:effectLst/>
        </p:spPr>
      </p:pic>
      <p:sp>
        <p:nvSpPr>
          <p:cNvPr id="10" name="文本框 9">
            <a:extLst>
              <a:ext uri="{FF2B5EF4-FFF2-40B4-BE49-F238E27FC236}">
                <a16:creationId xmlns:a16="http://schemas.microsoft.com/office/drawing/2014/main" id="{2BFF4035-4EF8-8775-129A-714E9DCF6F41}"/>
              </a:ext>
            </a:extLst>
          </p:cNvPr>
          <p:cNvSpPr txBox="1"/>
          <p:nvPr/>
        </p:nvSpPr>
        <p:spPr>
          <a:xfrm>
            <a:off x="5164183" y="978761"/>
            <a:ext cx="6543603" cy="461665"/>
          </a:xfrm>
          <a:prstGeom prst="rect">
            <a:avLst/>
          </a:prstGeom>
          <a:noFill/>
        </p:spPr>
        <p:txBody>
          <a:bodyPr wrap="square">
            <a:spAutoFit/>
          </a:bodyPr>
          <a:lstStyle/>
          <a:p>
            <a:pPr algn="ctr"/>
            <a:r>
              <a:rPr lang="en-US" altLang="zh-CN" sz="2400" b="1" dirty="0"/>
              <a:t>H</a:t>
            </a:r>
            <a:r>
              <a:rPr lang="en-US" altLang="zh-CN" sz="2400" b="1" dirty="0">
                <a:effectLst/>
              </a:rPr>
              <a:t>ead tilted back 90°</a:t>
            </a:r>
            <a:endParaRPr lang="zh-CN" altLang="en-US" sz="2400" b="1" dirty="0"/>
          </a:p>
        </p:txBody>
      </p:sp>
    </p:spTree>
    <p:extLst>
      <p:ext uri="{BB962C8B-B14F-4D97-AF65-F5344CB8AC3E}">
        <p14:creationId xmlns:p14="http://schemas.microsoft.com/office/powerpoint/2010/main" val="429834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8773"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ABB3F5-BE34-6655-34C7-C23E31B387FC}"/>
              </a:ext>
            </a:extLst>
          </p:cNvPr>
          <p:cNvSpPr>
            <a:spLocks noGrp="1"/>
          </p:cNvSpPr>
          <p:nvPr>
            <p:ph type="title"/>
          </p:nvPr>
        </p:nvSpPr>
        <p:spPr>
          <a:xfrm>
            <a:off x="648929" y="629266"/>
            <a:ext cx="3505495" cy="1622321"/>
          </a:xfrm>
        </p:spPr>
        <p:txBody>
          <a:bodyPr vert="horz" lIns="91440" tIns="45720" rIns="91440" bIns="45720" rtlCol="0">
            <a:normAutofit/>
          </a:bodyPr>
          <a:lstStyle/>
          <a:p>
            <a:pPr defTabSz="914400" hangingPunct="1"/>
            <a:r>
              <a:rPr lang="en-US" altLang="zh-CN" sz="2500" dirty="0"/>
              <a:t>The head position that otoliths in the utricle entering the semicircular canal</a:t>
            </a:r>
          </a:p>
        </p:txBody>
      </p:sp>
      <p:sp>
        <p:nvSpPr>
          <p:cNvPr id="13" name="Content Placeholder 12">
            <a:extLst>
              <a:ext uri="{FF2B5EF4-FFF2-40B4-BE49-F238E27FC236}">
                <a16:creationId xmlns:a16="http://schemas.microsoft.com/office/drawing/2014/main" id="{990C7E63-DDE8-295A-F758-78F34882B89C}"/>
              </a:ext>
            </a:extLst>
          </p:cNvPr>
          <p:cNvSpPr>
            <a:spLocks noGrp="1"/>
          </p:cNvSpPr>
          <p:nvPr>
            <p:ph idx="1"/>
          </p:nvPr>
        </p:nvSpPr>
        <p:spPr>
          <a:xfrm>
            <a:off x="648931" y="2438400"/>
            <a:ext cx="3505494" cy="3785419"/>
          </a:xfrm>
        </p:spPr>
        <p:txBody>
          <a:bodyPr>
            <a:normAutofit/>
          </a:bodyPr>
          <a:lstStyle/>
          <a:p>
            <a:r>
              <a:rPr lang="en-US" altLang="zh-CN" sz="2000" dirty="0"/>
              <a:t>     When the head is tilted back at an angle of more than 130°, a portion of the </a:t>
            </a:r>
            <a:r>
              <a:rPr lang="en-US" altLang="zh-CN" sz="2000"/>
              <a:t>the</a:t>
            </a:r>
            <a:r>
              <a:rPr lang="en-US" altLang="zh-CN" sz="2000" dirty="0"/>
              <a:t> otolith will begin to pass through the common crus into the superior semicircular canal.</a:t>
            </a:r>
            <a:endParaRPr lang="en-US" sz="2000" dirty="0"/>
          </a:p>
        </p:txBody>
      </p:sp>
      <p:sp>
        <p:nvSpPr>
          <p:cNvPr id="57" name="Rectangle 56">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tilt_back_130">
            <a:hlinkClick r:id="" action="ppaction://media"/>
            <a:extLst>
              <a:ext uri="{FF2B5EF4-FFF2-40B4-BE49-F238E27FC236}">
                <a16:creationId xmlns:a16="http://schemas.microsoft.com/office/drawing/2014/main" id="{3F32FA77-AEEA-04B2-3478-8E1D241A531C}"/>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5405862" y="1734440"/>
            <a:ext cx="6019331" cy="3385873"/>
          </a:xfrm>
          <a:prstGeom prst="rect">
            <a:avLst/>
          </a:prstGeom>
          <a:effectLst/>
        </p:spPr>
      </p:pic>
      <p:sp>
        <p:nvSpPr>
          <p:cNvPr id="10" name="文本框 9">
            <a:extLst>
              <a:ext uri="{FF2B5EF4-FFF2-40B4-BE49-F238E27FC236}">
                <a16:creationId xmlns:a16="http://schemas.microsoft.com/office/drawing/2014/main" id="{2CDEABB9-411A-008D-1E64-2C2E85048264}"/>
              </a:ext>
            </a:extLst>
          </p:cNvPr>
          <p:cNvSpPr txBox="1"/>
          <p:nvPr/>
        </p:nvSpPr>
        <p:spPr>
          <a:xfrm>
            <a:off x="5164183" y="978761"/>
            <a:ext cx="6543603" cy="461665"/>
          </a:xfrm>
          <a:prstGeom prst="rect">
            <a:avLst/>
          </a:prstGeom>
          <a:noFill/>
        </p:spPr>
        <p:txBody>
          <a:bodyPr wrap="square">
            <a:spAutoFit/>
          </a:bodyPr>
          <a:lstStyle/>
          <a:p>
            <a:pPr algn="ctr"/>
            <a:r>
              <a:rPr lang="en-US" altLang="zh-CN" sz="2400" b="1" dirty="0"/>
              <a:t>H</a:t>
            </a:r>
            <a:r>
              <a:rPr lang="en-US" altLang="zh-CN" sz="2400" b="1" dirty="0">
                <a:effectLst/>
              </a:rPr>
              <a:t>ead tilted back 130°</a:t>
            </a:r>
            <a:endParaRPr lang="zh-CN" altLang="en-US" sz="2400" b="1" dirty="0"/>
          </a:p>
        </p:txBody>
      </p:sp>
    </p:spTree>
    <p:extLst>
      <p:ext uri="{BB962C8B-B14F-4D97-AF65-F5344CB8AC3E}">
        <p14:creationId xmlns:p14="http://schemas.microsoft.com/office/powerpoint/2010/main" val="2139491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54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7"/>
      </a:accent6>
      <a:hlink>
        <a:srgbClr val="CCCCFF"/>
      </a:hlink>
      <a:folHlink>
        <a:srgbClr val="B2B2B2"/>
      </a:folHlink>
    </a:clrScheme>
    <a:fontScheme name="">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579</Words>
  <Application>Microsoft Office PowerPoint</Application>
  <PresentationFormat>宽屏</PresentationFormat>
  <Paragraphs>49</Paragraphs>
  <Slides>10</Slides>
  <Notes>1</Notes>
  <HiddenSlides>0</HiddenSlides>
  <MMClips>8</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10</vt:i4>
      </vt:variant>
    </vt:vector>
  </HeadingPairs>
  <TitlesOfParts>
    <vt:vector size="17" baseType="lpstr">
      <vt:lpstr>等线</vt:lpstr>
      <vt:lpstr>等线 Light</vt:lpstr>
      <vt:lpstr>宋体;SimSun</vt:lpstr>
      <vt:lpstr>Arial</vt:lpstr>
      <vt:lpstr>Times New Roman</vt:lpstr>
      <vt:lpstr>Office 主题​​</vt:lpstr>
      <vt:lpstr>自定义设计方案</vt:lpstr>
      <vt:lpstr>Simulation study of canal switching in BPPV</vt:lpstr>
      <vt:lpstr>PowerPoint 演示文稿</vt:lpstr>
      <vt:lpstr>The effect of Epley maneuver</vt:lpstr>
      <vt:lpstr>The effect of Barbecue maneuver</vt:lpstr>
      <vt:lpstr>The head position that otoliths in the utricle entering the semicircular canal</vt:lpstr>
      <vt:lpstr>The head position that otoliths in the utricle entering the semicircular canal</vt:lpstr>
      <vt:lpstr>The head position that otoliths in the utricle entering the semicircular canal</vt:lpstr>
      <vt:lpstr>The head position that otoliths in the utricle entering the semicircular canal</vt:lpstr>
      <vt:lpstr>The head position that otoliths in the utricle entering the semicircular canal</vt:lpstr>
      <vt:lpstr>The prone maneuver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Simulation study of canal switch in BPPV</dc:title>
  <dc:creator>yang yake</dc:creator>
  <cp:lastModifiedBy>yang yake</cp:lastModifiedBy>
  <cp:revision>3</cp:revision>
  <dcterms:created xsi:type="dcterms:W3CDTF">2022-05-15T13:52:02Z</dcterms:created>
  <dcterms:modified xsi:type="dcterms:W3CDTF">2022-06-03T16:29:28Z</dcterms:modified>
</cp:coreProperties>
</file>