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</p:sldIdLst>
  <p:sldSz cx="6481763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3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Sheet3!$B$8</c:f>
              <c:strCache>
                <c:ptCount val="1"/>
                <c:pt idx="0">
                  <c:v>0–4 years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Sheet3!$A$10:$A$11</c:f>
              <c:strCache>
                <c:ptCount val="2"/>
                <c:pt idx="0">
                  <c:v>Pre-Omicron era</c:v>
                </c:pt>
                <c:pt idx="1">
                  <c:v>Omicron era</c:v>
                </c:pt>
              </c:strCache>
            </c:strRef>
          </c:cat>
          <c:val>
            <c:numRef>
              <c:f>Sheet3!$B$10:$B$11</c:f>
              <c:numCache>
                <c:formatCode>General</c:formatCode>
                <c:ptCount val="2"/>
                <c:pt idx="0">
                  <c:v>61.320754716981128</c:v>
                </c:pt>
                <c:pt idx="1">
                  <c:v>47.787610619469028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23-4422-8286-45035728D6C8}"/>
            </c:ext>
          </c:extLst>
        </c:ser>
        <c:ser>
          <c:idx val="1"/>
          <c:order val="1"/>
          <c:tx>
            <c:strRef>
              <c:f>Sheet3!$C$8</c:f>
              <c:strCache>
                <c:ptCount val="1"/>
                <c:pt idx="0">
                  <c:v>5–11 years</c:v>
                </c:pt>
              </c:strCache>
            </c:strRef>
          </c:tx>
          <c:spPr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Sheet3!$A$10:$A$11</c:f>
              <c:strCache>
                <c:ptCount val="2"/>
                <c:pt idx="0">
                  <c:v>Pre-Omicron era</c:v>
                </c:pt>
                <c:pt idx="1">
                  <c:v>Omicron era</c:v>
                </c:pt>
              </c:strCache>
            </c:strRef>
          </c:cat>
          <c:val>
            <c:numRef>
              <c:f>Sheet3!$C$10:$C$11</c:f>
              <c:numCache>
                <c:formatCode>General</c:formatCode>
                <c:ptCount val="2"/>
                <c:pt idx="0">
                  <c:v>21.69811320754717</c:v>
                </c:pt>
                <c:pt idx="1">
                  <c:v>46.902654867256636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23-4422-8286-45035728D6C8}"/>
            </c:ext>
          </c:extLst>
        </c:ser>
        <c:ser>
          <c:idx val="2"/>
          <c:order val="2"/>
          <c:tx>
            <c:strRef>
              <c:f>Sheet3!$D$8</c:f>
              <c:strCache>
                <c:ptCount val="1"/>
                <c:pt idx="0">
                  <c:v>12–17 years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Sheet3!$A$10:$A$11</c:f>
              <c:strCache>
                <c:ptCount val="2"/>
                <c:pt idx="0">
                  <c:v>Pre-Omicron era</c:v>
                </c:pt>
                <c:pt idx="1">
                  <c:v>Omicron era</c:v>
                </c:pt>
              </c:strCache>
            </c:strRef>
          </c:cat>
          <c:val>
            <c:numRef>
              <c:f>Sheet3!$D$10:$D$11</c:f>
              <c:numCache>
                <c:formatCode>General</c:formatCode>
                <c:ptCount val="2"/>
                <c:pt idx="0">
                  <c:v>16.981132075471699</c:v>
                </c:pt>
                <c:pt idx="1">
                  <c:v>5.3097345132743365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23-4422-8286-45035728D6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50164624"/>
        <c:axId val="1850172528"/>
      </c:barChart>
      <c:catAx>
        <c:axId val="1850164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1850172528"/>
        <c:crosses val="autoZero"/>
        <c:auto val="1"/>
        <c:lblAlgn val="ctr"/>
        <c:lblOffset val="100"/>
        <c:noMultiLvlLbl val="0"/>
      </c:catAx>
      <c:valAx>
        <c:axId val="1850172528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1850164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374857063712847"/>
          <c:y val="0.90920983933612076"/>
          <c:w val="0.88100860235758316"/>
          <c:h val="8.36023622047244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132" y="883861"/>
            <a:ext cx="5509499" cy="1880235"/>
          </a:xfrm>
        </p:spPr>
        <p:txBody>
          <a:bodyPr anchor="b"/>
          <a:lstStyle>
            <a:lvl1pPr algn="ctr">
              <a:defRPr sz="425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221" y="2836605"/>
            <a:ext cx="4861322" cy="1303913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109" indent="0" algn="ctr">
              <a:buNone/>
              <a:defRPr sz="1418"/>
            </a:lvl2pPr>
            <a:lvl3pPr marL="648218" indent="0" algn="ctr">
              <a:buNone/>
              <a:defRPr sz="1276"/>
            </a:lvl3pPr>
            <a:lvl4pPr marL="972327" indent="0" algn="ctr">
              <a:buNone/>
              <a:defRPr sz="1134"/>
            </a:lvl4pPr>
            <a:lvl5pPr marL="1296436" indent="0" algn="ctr">
              <a:buNone/>
              <a:defRPr sz="1134"/>
            </a:lvl5pPr>
            <a:lvl6pPr marL="1620545" indent="0" algn="ctr">
              <a:buNone/>
              <a:defRPr sz="1134"/>
            </a:lvl6pPr>
            <a:lvl7pPr marL="1944654" indent="0" algn="ctr">
              <a:buNone/>
              <a:defRPr sz="1134"/>
            </a:lvl7pPr>
            <a:lvl8pPr marL="2268764" indent="0" algn="ctr">
              <a:buNone/>
              <a:defRPr sz="1134"/>
            </a:lvl8pPr>
            <a:lvl9pPr marL="2592873" indent="0" algn="ctr">
              <a:buNone/>
              <a:defRPr sz="113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C09B-D685-4BE0-9811-F3BD044369EF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CBA8-8265-4187-85E9-9DC618C211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25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C09B-D685-4BE0-9811-F3BD044369EF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CBA8-8265-4187-85E9-9DC618C211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709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8512" y="287536"/>
            <a:ext cx="1397630" cy="457682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622" y="287536"/>
            <a:ext cx="4111868" cy="457682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C09B-D685-4BE0-9811-F3BD044369EF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CBA8-8265-4187-85E9-9DC618C211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811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C09B-D685-4BE0-9811-F3BD044369EF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CBA8-8265-4187-85E9-9DC618C211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51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45" y="1346420"/>
            <a:ext cx="5590521" cy="2246530"/>
          </a:xfrm>
        </p:spPr>
        <p:txBody>
          <a:bodyPr anchor="b"/>
          <a:lstStyle>
            <a:lvl1pPr>
              <a:defRPr sz="425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245" y="3614203"/>
            <a:ext cx="5590521" cy="1181397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109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2pPr>
            <a:lvl3pPr marL="648218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327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43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545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654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764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87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C09B-D685-4BE0-9811-F3BD044369EF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CBA8-8265-4187-85E9-9DC618C211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815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621" y="1437680"/>
            <a:ext cx="2754749" cy="34266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1393" y="1437680"/>
            <a:ext cx="2754749" cy="34266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C09B-D685-4BE0-9811-F3BD044369EF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CBA8-8265-4187-85E9-9DC618C211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29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465" y="287537"/>
            <a:ext cx="5590521" cy="104388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466" y="1323916"/>
            <a:ext cx="2742089" cy="648831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109" indent="0">
              <a:buNone/>
              <a:defRPr sz="1418" b="1"/>
            </a:lvl2pPr>
            <a:lvl3pPr marL="648218" indent="0">
              <a:buNone/>
              <a:defRPr sz="1276" b="1"/>
            </a:lvl3pPr>
            <a:lvl4pPr marL="972327" indent="0">
              <a:buNone/>
              <a:defRPr sz="1134" b="1"/>
            </a:lvl4pPr>
            <a:lvl5pPr marL="1296436" indent="0">
              <a:buNone/>
              <a:defRPr sz="1134" b="1"/>
            </a:lvl5pPr>
            <a:lvl6pPr marL="1620545" indent="0">
              <a:buNone/>
              <a:defRPr sz="1134" b="1"/>
            </a:lvl6pPr>
            <a:lvl7pPr marL="1944654" indent="0">
              <a:buNone/>
              <a:defRPr sz="1134" b="1"/>
            </a:lvl7pPr>
            <a:lvl8pPr marL="2268764" indent="0">
              <a:buNone/>
              <a:defRPr sz="1134" b="1"/>
            </a:lvl8pPr>
            <a:lvl9pPr marL="2592873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466" y="1972747"/>
            <a:ext cx="2742089" cy="290161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1393" y="1323916"/>
            <a:ext cx="2755594" cy="648831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109" indent="0">
              <a:buNone/>
              <a:defRPr sz="1418" b="1"/>
            </a:lvl2pPr>
            <a:lvl3pPr marL="648218" indent="0">
              <a:buNone/>
              <a:defRPr sz="1276" b="1"/>
            </a:lvl3pPr>
            <a:lvl4pPr marL="972327" indent="0">
              <a:buNone/>
              <a:defRPr sz="1134" b="1"/>
            </a:lvl4pPr>
            <a:lvl5pPr marL="1296436" indent="0">
              <a:buNone/>
              <a:defRPr sz="1134" b="1"/>
            </a:lvl5pPr>
            <a:lvl6pPr marL="1620545" indent="0">
              <a:buNone/>
              <a:defRPr sz="1134" b="1"/>
            </a:lvl6pPr>
            <a:lvl7pPr marL="1944654" indent="0">
              <a:buNone/>
              <a:defRPr sz="1134" b="1"/>
            </a:lvl7pPr>
            <a:lvl8pPr marL="2268764" indent="0">
              <a:buNone/>
              <a:defRPr sz="1134" b="1"/>
            </a:lvl8pPr>
            <a:lvl9pPr marL="2592873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1393" y="1972747"/>
            <a:ext cx="2755594" cy="290161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C09B-D685-4BE0-9811-F3BD044369EF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CBA8-8265-4187-85E9-9DC618C211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67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C09B-D685-4BE0-9811-F3BD044369EF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CBA8-8265-4187-85E9-9DC618C211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36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C09B-D685-4BE0-9811-F3BD044369EF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CBA8-8265-4187-85E9-9DC618C211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091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466" y="360045"/>
            <a:ext cx="2090537" cy="1260158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5593" y="777598"/>
            <a:ext cx="3281393" cy="3837980"/>
          </a:xfrm>
        </p:spPr>
        <p:txBody>
          <a:bodyPr/>
          <a:lstStyle>
            <a:lvl1pPr>
              <a:defRPr sz="2268"/>
            </a:lvl1pPr>
            <a:lvl2pPr>
              <a:defRPr sz="1985"/>
            </a:lvl2pPr>
            <a:lvl3pPr>
              <a:defRPr sz="1701"/>
            </a:lvl3pPr>
            <a:lvl4pPr>
              <a:defRPr sz="1418"/>
            </a:lvl4pPr>
            <a:lvl5pPr>
              <a:defRPr sz="1418"/>
            </a:lvl5pPr>
            <a:lvl6pPr>
              <a:defRPr sz="1418"/>
            </a:lvl6pPr>
            <a:lvl7pPr>
              <a:defRPr sz="1418"/>
            </a:lvl7pPr>
            <a:lvl8pPr>
              <a:defRPr sz="1418"/>
            </a:lvl8pPr>
            <a:lvl9pPr>
              <a:defRPr sz="14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466" y="1620202"/>
            <a:ext cx="2090537" cy="3001626"/>
          </a:xfrm>
        </p:spPr>
        <p:txBody>
          <a:bodyPr/>
          <a:lstStyle>
            <a:lvl1pPr marL="0" indent="0">
              <a:buNone/>
              <a:defRPr sz="1134"/>
            </a:lvl1pPr>
            <a:lvl2pPr marL="324109" indent="0">
              <a:buNone/>
              <a:defRPr sz="992"/>
            </a:lvl2pPr>
            <a:lvl3pPr marL="648218" indent="0">
              <a:buNone/>
              <a:defRPr sz="851"/>
            </a:lvl3pPr>
            <a:lvl4pPr marL="972327" indent="0">
              <a:buNone/>
              <a:defRPr sz="709"/>
            </a:lvl4pPr>
            <a:lvl5pPr marL="1296436" indent="0">
              <a:buNone/>
              <a:defRPr sz="709"/>
            </a:lvl5pPr>
            <a:lvl6pPr marL="1620545" indent="0">
              <a:buNone/>
              <a:defRPr sz="709"/>
            </a:lvl6pPr>
            <a:lvl7pPr marL="1944654" indent="0">
              <a:buNone/>
              <a:defRPr sz="709"/>
            </a:lvl7pPr>
            <a:lvl8pPr marL="2268764" indent="0">
              <a:buNone/>
              <a:defRPr sz="709"/>
            </a:lvl8pPr>
            <a:lvl9pPr marL="2592873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C09B-D685-4BE0-9811-F3BD044369EF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CBA8-8265-4187-85E9-9DC618C211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6947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466" y="360045"/>
            <a:ext cx="2090537" cy="1260158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5593" y="777598"/>
            <a:ext cx="3281393" cy="3837980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109" indent="0">
              <a:buNone/>
              <a:defRPr sz="1985"/>
            </a:lvl2pPr>
            <a:lvl3pPr marL="648218" indent="0">
              <a:buNone/>
              <a:defRPr sz="1701"/>
            </a:lvl3pPr>
            <a:lvl4pPr marL="972327" indent="0">
              <a:buNone/>
              <a:defRPr sz="1418"/>
            </a:lvl4pPr>
            <a:lvl5pPr marL="1296436" indent="0">
              <a:buNone/>
              <a:defRPr sz="1418"/>
            </a:lvl5pPr>
            <a:lvl6pPr marL="1620545" indent="0">
              <a:buNone/>
              <a:defRPr sz="1418"/>
            </a:lvl6pPr>
            <a:lvl7pPr marL="1944654" indent="0">
              <a:buNone/>
              <a:defRPr sz="1418"/>
            </a:lvl7pPr>
            <a:lvl8pPr marL="2268764" indent="0">
              <a:buNone/>
              <a:defRPr sz="1418"/>
            </a:lvl8pPr>
            <a:lvl9pPr marL="2592873" indent="0">
              <a:buNone/>
              <a:defRPr sz="14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466" y="1620202"/>
            <a:ext cx="2090537" cy="3001626"/>
          </a:xfrm>
        </p:spPr>
        <p:txBody>
          <a:bodyPr/>
          <a:lstStyle>
            <a:lvl1pPr marL="0" indent="0">
              <a:buNone/>
              <a:defRPr sz="1134"/>
            </a:lvl1pPr>
            <a:lvl2pPr marL="324109" indent="0">
              <a:buNone/>
              <a:defRPr sz="992"/>
            </a:lvl2pPr>
            <a:lvl3pPr marL="648218" indent="0">
              <a:buNone/>
              <a:defRPr sz="851"/>
            </a:lvl3pPr>
            <a:lvl4pPr marL="972327" indent="0">
              <a:buNone/>
              <a:defRPr sz="709"/>
            </a:lvl4pPr>
            <a:lvl5pPr marL="1296436" indent="0">
              <a:buNone/>
              <a:defRPr sz="709"/>
            </a:lvl5pPr>
            <a:lvl6pPr marL="1620545" indent="0">
              <a:buNone/>
              <a:defRPr sz="709"/>
            </a:lvl6pPr>
            <a:lvl7pPr marL="1944654" indent="0">
              <a:buNone/>
              <a:defRPr sz="709"/>
            </a:lvl7pPr>
            <a:lvl8pPr marL="2268764" indent="0">
              <a:buNone/>
              <a:defRPr sz="709"/>
            </a:lvl8pPr>
            <a:lvl9pPr marL="2592873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C09B-D685-4BE0-9811-F3BD044369EF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CBA8-8265-4187-85E9-9DC618C211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3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621" y="287537"/>
            <a:ext cx="5590521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621" y="1437680"/>
            <a:ext cx="5590521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621" y="5005627"/>
            <a:ext cx="1458397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2C09B-D685-4BE0-9811-F3BD044369EF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7084" y="5005627"/>
            <a:ext cx="2187595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7745" y="5005627"/>
            <a:ext cx="1458397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FCBA8-8265-4187-85E9-9DC618C211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832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48218" rtl="0" eaLnBrk="1" latinLnBrk="0" hangingPunct="1">
        <a:lnSpc>
          <a:spcPct val="90000"/>
        </a:lnSpc>
        <a:spcBef>
          <a:spcPct val="0"/>
        </a:spcBef>
        <a:buNone/>
        <a:defRPr kumimoji="1" sz="31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55" indent="-162055" algn="l" defTabSz="648218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486164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273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134382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491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600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709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818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927" indent="-162055" algn="l" defTabSz="648218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218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109" algn="l" defTabSz="648218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218" algn="l" defTabSz="648218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327" algn="l" defTabSz="648218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436" algn="l" defTabSz="648218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545" algn="l" defTabSz="648218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654" algn="l" defTabSz="648218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764" algn="l" defTabSz="648218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873" algn="l" defTabSz="648218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4136E888-F029-4D15-B29B-ED6CEE0DD8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0496239"/>
              </p:ext>
            </p:extLst>
          </p:nvPr>
        </p:nvGraphicFramePr>
        <p:xfrm>
          <a:off x="872695" y="886505"/>
          <a:ext cx="4736376" cy="3627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0736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飯島 弘之</dc:creator>
  <cp:lastModifiedBy>飯島 弘之</cp:lastModifiedBy>
  <cp:revision>14</cp:revision>
  <dcterms:created xsi:type="dcterms:W3CDTF">2022-04-16T06:43:33Z</dcterms:created>
  <dcterms:modified xsi:type="dcterms:W3CDTF">2022-07-08T10:49:18Z</dcterms:modified>
</cp:coreProperties>
</file>