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6" r:id="rId3"/>
  </p:sldIdLst>
  <p:sldSz cx="73152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96"/>
  </p:normalViewPr>
  <p:slideViewPr>
    <p:cSldViewPr snapToGrid="0" snapToObjects="1">
      <p:cViewPr varScale="1">
        <p:scale>
          <a:sx n="70" d="100"/>
          <a:sy n="70" d="100"/>
        </p:scale>
        <p:origin x="26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496484"/>
            <a:ext cx="6217920" cy="3183467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802717"/>
            <a:ext cx="5486400" cy="2207683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010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9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486834"/>
            <a:ext cx="157734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486834"/>
            <a:ext cx="464058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4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538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279653"/>
            <a:ext cx="6309360" cy="3803649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119286"/>
            <a:ext cx="6309360" cy="2000249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8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434167"/>
            <a:ext cx="310896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434167"/>
            <a:ext cx="310896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02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486836"/>
            <a:ext cx="630936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241551"/>
            <a:ext cx="3094672" cy="1098549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340100"/>
            <a:ext cx="309467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241551"/>
            <a:ext cx="3109913" cy="1098549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340100"/>
            <a:ext cx="310991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06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93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607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09600"/>
            <a:ext cx="2359342" cy="213360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316569"/>
            <a:ext cx="3703320" cy="6498167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743200"/>
            <a:ext cx="2359342" cy="5082117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980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09600"/>
            <a:ext cx="2359342" cy="213360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316569"/>
            <a:ext cx="3703320" cy="6498167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743200"/>
            <a:ext cx="2359342" cy="5082117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5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486836"/>
            <a:ext cx="630936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434167"/>
            <a:ext cx="630936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8475136"/>
            <a:ext cx="16459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8D5FC-B2F2-4443-8988-BAD46AC0CC7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8475136"/>
            <a:ext cx="16459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BE238-D048-4747-84EA-EBDE07FE0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8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82CBACF-2002-7A40-91A9-53663EA9E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148" y="7204744"/>
            <a:ext cx="1456013" cy="143354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CAA9917-FAEA-B949-ACE4-F060E256693D}"/>
              </a:ext>
            </a:extLst>
          </p:cNvPr>
          <p:cNvSpPr/>
          <p:nvPr/>
        </p:nvSpPr>
        <p:spPr>
          <a:xfrm>
            <a:off x="3034423" y="7725280"/>
            <a:ext cx="139933" cy="2934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7BC602-1859-ED4C-BB14-CDC84EFB9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197" y="959648"/>
            <a:ext cx="1486967" cy="14335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7F3773-5A58-8842-BF9F-5753D7CDD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4867" y="959648"/>
            <a:ext cx="1455804" cy="14335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E16A8D-70BF-7144-A08D-A44E7AA12B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9374" y="959648"/>
            <a:ext cx="1455804" cy="143354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9848B5E-73B2-7D43-AEAD-742BA71CC299}"/>
              </a:ext>
            </a:extLst>
          </p:cNvPr>
          <p:cNvSpPr/>
          <p:nvPr/>
        </p:nvSpPr>
        <p:spPr>
          <a:xfrm>
            <a:off x="1126123" y="1319098"/>
            <a:ext cx="150634" cy="520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662280-1282-1C4B-A397-4320B944ED1F}"/>
              </a:ext>
            </a:extLst>
          </p:cNvPr>
          <p:cNvSpPr/>
          <p:nvPr/>
        </p:nvSpPr>
        <p:spPr>
          <a:xfrm>
            <a:off x="2759075" y="1319098"/>
            <a:ext cx="150634" cy="520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A15A49-0B75-2E47-9C2B-3DE21223FFAE}"/>
              </a:ext>
            </a:extLst>
          </p:cNvPr>
          <p:cNvSpPr/>
          <p:nvPr/>
        </p:nvSpPr>
        <p:spPr>
          <a:xfrm>
            <a:off x="4498148" y="1373586"/>
            <a:ext cx="150634" cy="5209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87749F-7803-914E-9B00-AACE73650848}"/>
              </a:ext>
            </a:extLst>
          </p:cNvPr>
          <p:cNvSpPr/>
          <p:nvPr/>
        </p:nvSpPr>
        <p:spPr>
          <a:xfrm>
            <a:off x="5247440" y="2296530"/>
            <a:ext cx="616606" cy="1387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35EE70-8078-3642-8E25-180FD6C54707}"/>
              </a:ext>
            </a:extLst>
          </p:cNvPr>
          <p:cNvSpPr txBox="1"/>
          <p:nvPr/>
        </p:nvSpPr>
        <p:spPr>
          <a:xfrm rot="16200000">
            <a:off x="561835" y="1474510"/>
            <a:ext cx="1132319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DB4E6F-AD7A-E14A-AA1F-194E1F6E94DC}"/>
              </a:ext>
            </a:extLst>
          </p:cNvPr>
          <p:cNvSpPr txBox="1"/>
          <p:nvPr/>
        </p:nvSpPr>
        <p:spPr>
          <a:xfrm rot="16200000">
            <a:off x="2291876" y="1474510"/>
            <a:ext cx="1132319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E489C9-90A9-1C48-985E-D4E1B1BA6382}"/>
              </a:ext>
            </a:extLst>
          </p:cNvPr>
          <p:cNvSpPr txBox="1"/>
          <p:nvPr/>
        </p:nvSpPr>
        <p:spPr>
          <a:xfrm rot="16200000">
            <a:off x="4021917" y="1474510"/>
            <a:ext cx="1132319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BD0D19-E64E-C140-9DC5-6D35F3EBC79C}"/>
              </a:ext>
            </a:extLst>
          </p:cNvPr>
          <p:cNvSpPr txBox="1"/>
          <p:nvPr/>
        </p:nvSpPr>
        <p:spPr>
          <a:xfrm>
            <a:off x="4816812" y="2271057"/>
            <a:ext cx="1164123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F418ED-ECE2-E74F-B47D-7167E2BC59D3}"/>
              </a:ext>
            </a:extLst>
          </p:cNvPr>
          <p:cNvSpPr txBox="1"/>
          <p:nvPr/>
        </p:nvSpPr>
        <p:spPr>
          <a:xfrm>
            <a:off x="2415589" y="620420"/>
            <a:ext cx="61747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singlets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D9B7EB-1FD8-C346-B86A-13372CC653DE}"/>
              </a:ext>
            </a:extLst>
          </p:cNvPr>
          <p:cNvSpPr txBox="1"/>
          <p:nvPr/>
        </p:nvSpPr>
        <p:spPr>
          <a:xfrm>
            <a:off x="4160236" y="653623"/>
            <a:ext cx="6687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live cells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8D7BD3-9367-B844-8540-3AEFE8D987BB}"/>
              </a:ext>
            </a:extLst>
          </p:cNvPr>
          <p:cNvCxnSpPr/>
          <p:nvPr/>
        </p:nvCxnSpPr>
        <p:spPr>
          <a:xfrm>
            <a:off x="1910265" y="901430"/>
            <a:ext cx="175211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CBC9783-00E3-724D-8749-43DB66B61DDF}"/>
              </a:ext>
            </a:extLst>
          </p:cNvPr>
          <p:cNvCxnSpPr>
            <a:cxnSpLocks/>
          </p:cNvCxnSpPr>
          <p:nvPr/>
        </p:nvCxnSpPr>
        <p:spPr>
          <a:xfrm flipV="1">
            <a:off x="3894236" y="900446"/>
            <a:ext cx="1437578" cy="241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8768E16-FE47-854F-B462-740508DA3FDA}"/>
              </a:ext>
            </a:extLst>
          </p:cNvPr>
          <p:cNvCxnSpPr/>
          <p:nvPr/>
        </p:nvCxnSpPr>
        <p:spPr>
          <a:xfrm>
            <a:off x="3659660" y="906009"/>
            <a:ext cx="0" cy="564800"/>
          </a:xfrm>
          <a:prstGeom prst="straightConnector1">
            <a:avLst/>
          </a:prstGeom>
          <a:ln>
            <a:solidFill>
              <a:schemeClr val="tx1"/>
            </a:solidFill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90F45FB-0085-A94A-A58C-7B9D323B848E}"/>
              </a:ext>
            </a:extLst>
          </p:cNvPr>
          <p:cNvCxnSpPr>
            <a:cxnSpLocks/>
          </p:cNvCxnSpPr>
          <p:nvPr/>
        </p:nvCxnSpPr>
        <p:spPr>
          <a:xfrm>
            <a:off x="3894236" y="907214"/>
            <a:ext cx="0" cy="33266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D3A9482-B90A-4E4F-820D-7815F8AE5453}"/>
              </a:ext>
            </a:extLst>
          </p:cNvPr>
          <p:cNvCxnSpPr>
            <a:cxnSpLocks/>
          </p:cNvCxnSpPr>
          <p:nvPr/>
        </p:nvCxnSpPr>
        <p:spPr>
          <a:xfrm>
            <a:off x="5323401" y="913923"/>
            <a:ext cx="0" cy="470985"/>
          </a:xfrm>
          <a:prstGeom prst="straightConnector1">
            <a:avLst/>
          </a:prstGeom>
          <a:ln>
            <a:solidFill>
              <a:schemeClr val="tx1"/>
            </a:solidFill>
            <a:tailEnd type="stealth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FB12894B-66A6-0A4A-9058-C1771C5BDDB8}"/>
              </a:ext>
            </a:extLst>
          </p:cNvPr>
          <p:cNvSpPr/>
          <p:nvPr/>
        </p:nvSpPr>
        <p:spPr>
          <a:xfrm>
            <a:off x="3195149" y="1158988"/>
            <a:ext cx="228406" cy="230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659B668-B0B2-DC45-8A82-0EF5272336BA}"/>
              </a:ext>
            </a:extLst>
          </p:cNvPr>
          <p:cNvSpPr/>
          <p:nvPr/>
        </p:nvSpPr>
        <p:spPr>
          <a:xfrm>
            <a:off x="1648902" y="1691010"/>
            <a:ext cx="228406" cy="230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00FADED-F2E1-0942-8382-4250DCCE7344}"/>
              </a:ext>
            </a:extLst>
          </p:cNvPr>
          <p:cNvSpPr/>
          <p:nvPr/>
        </p:nvSpPr>
        <p:spPr>
          <a:xfrm>
            <a:off x="5353319" y="1789654"/>
            <a:ext cx="228406" cy="230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66ACEA-0BD5-CC4C-ADD7-0EAA2564A068}"/>
              </a:ext>
            </a:extLst>
          </p:cNvPr>
          <p:cNvSpPr txBox="1"/>
          <p:nvPr/>
        </p:nvSpPr>
        <p:spPr>
          <a:xfrm>
            <a:off x="171264" y="136650"/>
            <a:ext cx="3241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2421346-7BAA-9B42-90B7-F36AB5D74E24}"/>
              </a:ext>
            </a:extLst>
          </p:cNvPr>
          <p:cNvSpPr txBox="1"/>
          <p:nvPr/>
        </p:nvSpPr>
        <p:spPr>
          <a:xfrm>
            <a:off x="1026727" y="66939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516B2D5-1EDF-094D-AEE4-0EDA2E4D707A}"/>
              </a:ext>
            </a:extLst>
          </p:cNvPr>
          <p:cNvSpPr txBox="1"/>
          <p:nvPr/>
        </p:nvSpPr>
        <p:spPr>
          <a:xfrm>
            <a:off x="1026727" y="5528960"/>
            <a:ext cx="530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3D88600-8EB3-E349-AF1E-42811F21B51D}"/>
              </a:ext>
            </a:extLst>
          </p:cNvPr>
          <p:cNvSpPr/>
          <p:nvPr/>
        </p:nvSpPr>
        <p:spPr>
          <a:xfrm>
            <a:off x="1823749" y="1393263"/>
            <a:ext cx="228406" cy="230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3F0CEDA-468E-FF48-ADE8-29CD41214854}"/>
              </a:ext>
            </a:extLst>
          </p:cNvPr>
          <p:cNvCxnSpPr>
            <a:cxnSpLocks/>
          </p:cNvCxnSpPr>
          <p:nvPr/>
        </p:nvCxnSpPr>
        <p:spPr>
          <a:xfrm>
            <a:off x="1907277" y="908420"/>
            <a:ext cx="0" cy="988573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D83F713-C76D-934B-AD95-CDB3088C07E3}"/>
              </a:ext>
            </a:extLst>
          </p:cNvPr>
          <p:cNvSpPr txBox="1"/>
          <p:nvPr/>
        </p:nvSpPr>
        <p:spPr>
          <a:xfrm>
            <a:off x="5172405" y="1808642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BMSCs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BF9C297-4F0B-A048-AF15-AFC88769C88F}"/>
              </a:ext>
            </a:extLst>
          </p:cNvPr>
          <p:cNvSpPr/>
          <p:nvPr/>
        </p:nvSpPr>
        <p:spPr>
          <a:xfrm>
            <a:off x="3073857" y="5119373"/>
            <a:ext cx="345668" cy="1016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C5E9B0D-9D49-AB44-BD9D-94AFE93D134D}"/>
              </a:ext>
            </a:extLst>
          </p:cNvPr>
          <p:cNvSpPr/>
          <p:nvPr/>
        </p:nvSpPr>
        <p:spPr>
          <a:xfrm>
            <a:off x="4609971" y="5109688"/>
            <a:ext cx="589960" cy="1327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81ACA41-7FE8-4D47-99A3-0FB6B1071A96}"/>
              </a:ext>
            </a:extLst>
          </p:cNvPr>
          <p:cNvSpPr/>
          <p:nvPr/>
        </p:nvSpPr>
        <p:spPr>
          <a:xfrm>
            <a:off x="2821580" y="2921115"/>
            <a:ext cx="83613" cy="4984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BCAF79D-2A41-DD4D-AEA3-D79649CFF6D2}"/>
              </a:ext>
            </a:extLst>
          </p:cNvPr>
          <p:cNvSpPr/>
          <p:nvPr/>
        </p:nvSpPr>
        <p:spPr>
          <a:xfrm>
            <a:off x="2843122" y="2729083"/>
            <a:ext cx="88986" cy="4984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5498A2-0EAF-D24D-8500-A953125434AC}"/>
              </a:ext>
            </a:extLst>
          </p:cNvPr>
          <p:cNvSpPr/>
          <p:nvPr/>
        </p:nvSpPr>
        <p:spPr>
          <a:xfrm>
            <a:off x="2027843" y="3816704"/>
            <a:ext cx="377201" cy="11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7E3D946-3625-9345-B33B-FDAD0CB4FF74}"/>
              </a:ext>
            </a:extLst>
          </p:cNvPr>
          <p:cNvSpPr/>
          <p:nvPr/>
        </p:nvSpPr>
        <p:spPr>
          <a:xfrm>
            <a:off x="3500268" y="3816704"/>
            <a:ext cx="377201" cy="11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CF7315-3284-5A4A-A4D7-6668A1E3B7A5}"/>
              </a:ext>
            </a:extLst>
          </p:cNvPr>
          <p:cNvSpPr/>
          <p:nvPr/>
        </p:nvSpPr>
        <p:spPr>
          <a:xfrm>
            <a:off x="4852765" y="3822885"/>
            <a:ext cx="602010" cy="113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5E65E74-9721-F443-89F2-6A6651BC6B4D}"/>
              </a:ext>
            </a:extLst>
          </p:cNvPr>
          <p:cNvSpPr/>
          <p:nvPr/>
        </p:nvSpPr>
        <p:spPr>
          <a:xfrm>
            <a:off x="1381261" y="2919000"/>
            <a:ext cx="144125" cy="4984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EF9C4C3-DCC8-5643-9B0C-F6529F4166FE}"/>
              </a:ext>
            </a:extLst>
          </p:cNvPr>
          <p:cNvSpPr/>
          <p:nvPr/>
        </p:nvSpPr>
        <p:spPr>
          <a:xfrm>
            <a:off x="2088372" y="5191338"/>
            <a:ext cx="377201" cy="11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4FBAAF6-5B8F-B540-B492-542AF7AF4785}"/>
              </a:ext>
            </a:extLst>
          </p:cNvPr>
          <p:cNvSpPr/>
          <p:nvPr/>
        </p:nvSpPr>
        <p:spPr>
          <a:xfrm>
            <a:off x="3502581" y="5189428"/>
            <a:ext cx="377201" cy="110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1E2DE31-035F-0748-A9A0-DC74301ADA60}"/>
              </a:ext>
            </a:extLst>
          </p:cNvPr>
          <p:cNvSpPr/>
          <p:nvPr/>
        </p:nvSpPr>
        <p:spPr>
          <a:xfrm>
            <a:off x="4836018" y="5171768"/>
            <a:ext cx="602010" cy="113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0D60A62-0198-5743-880C-39CDE3FE1D9E}"/>
              </a:ext>
            </a:extLst>
          </p:cNvPr>
          <p:cNvSpPr/>
          <p:nvPr/>
        </p:nvSpPr>
        <p:spPr>
          <a:xfrm>
            <a:off x="4251524" y="2837330"/>
            <a:ext cx="99515" cy="4984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103CC70-4A88-6D43-B887-81328310079F}"/>
              </a:ext>
            </a:extLst>
          </p:cNvPr>
          <p:cNvSpPr/>
          <p:nvPr/>
        </p:nvSpPr>
        <p:spPr>
          <a:xfrm>
            <a:off x="4249961" y="4217418"/>
            <a:ext cx="144125" cy="4984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AA22CA4-605B-5F41-BF9D-279065E71817}"/>
              </a:ext>
            </a:extLst>
          </p:cNvPr>
          <p:cNvSpPr/>
          <p:nvPr/>
        </p:nvSpPr>
        <p:spPr>
          <a:xfrm>
            <a:off x="2819634" y="4326872"/>
            <a:ext cx="121863" cy="32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02AA6C9-0453-7E4E-82BD-4C888B75FAFB}"/>
              </a:ext>
            </a:extLst>
          </p:cNvPr>
          <p:cNvSpPr/>
          <p:nvPr/>
        </p:nvSpPr>
        <p:spPr>
          <a:xfrm>
            <a:off x="3408771" y="5168704"/>
            <a:ext cx="534820" cy="1168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0F916B8-E2AA-EC49-9E13-78510C2B48D1}"/>
              </a:ext>
            </a:extLst>
          </p:cNvPr>
          <p:cNvSpPr/>
          <p:nvPr/>
        </p:nvSpPr>
        <p:spPr>
          <a:xfrm>
            <a:off x="2804869" y="4326872"/>
            <a:ext cx="117791" cy="327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CFFEDE0-9428-B24B-82DB-A302933B6825}"/>
              </a:ext>
            </a:extLst>
          </p:cNvPr>
          <p:cNvSpPr/>
          <p:nvPr/>
        </p:nvSpPr>
        <p:spPr>
          <a:xfrm>
            <a:off x="1343532" y="4285542"/>
            <a:ext cx="144125" cy="4984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1F9413F-80EE-E44B-A41F-0CA8EF1EAE35}"/>
              </a:ext>
            </a:extLst>
          </p:cNvPr>
          <p:cNvSpPr/>
          <p:nvPr/>
        </p:nvSpPr>
        <p:spPr>
          <a:xfrm>
            <a:off x="2117983" y="5207313"/>
            <a:ext cx="310011" cy="716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C63B10C-EA90-AA4F-AE7B-1A6185051CAE}"/>
              </a:ext>
            </a:extLst>
          </p:cNvPr>
          <p:cNvSpPr txBox="1"/>
          <p:nvPr/>
        </p:nvSpPr>
        <p:spPr>
          <a:xfrm>
            <a:off x="1831380" y="5258770"/>
            <a:ext cx="1113817" cy="235581"/>
          </a:xfrm>
          <a:prstGeom prst="rect">
            <a:avLst/>
          </a:prstGeom>
          <a:noFill/>
          <a:ln w="127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53EF31E-2084-AC40-8116-5D5A6B8C0C88}"/>
              </a:ext>
            </a:extLst>
          </p:cNvPr>
          <p:cNvSpPr/>
          <p:nvPr/>
        </p:nvSpPr>
        <p:spPr>
          <a:xfrm>
            <a:off x="2405043" y="4326872"/>
            <a:ext cx="184665" cy="2079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A4D2979-F41A-7541-AC7F-A02877AFD007}"/>
              </a:ext>
            </a:extLst>
          </p:cNvPr>
          <p:cNvSpPr/>
          <p:nvPr/>
        </p:nvSpPr>
        <p:spPr>
          <a:xfrm>
            <a:off x="3729150" y="4626856"/>
            <a:ext cx="184665" cy="2079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67ADC3D-8C74-F94A-A80C-4AA96F0AC926}"/>
              </a:ext>
            </a:extLst>
          </p:cNvPr>
          <p:cNvSpPr/>
          <p:nvPr/>
        </p:nvSpPr>
        <p:spPr>
          <a:xfrm>
            <a:off x="5139544" y="4654121"/>
            <a:ext cx="212215" cy="180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9F42F4F-AAE3-8D4C-AF12-38DC4B4D2BE8}"/>
              </a:ext>
            </a:extLst>
          </p:cNvPr>
          <p:cNvSpPr/>
          <p:nvPr/>
        </p:nvSpPr>
        <p:spPr>
          <a:xfrm>
            <a:off x="5115250" y="3346021"/>
            <a:ext cx="212215" cy="1594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3062AD-5476-424C-8C59-171F58CEA972}"/>
              </a:ext>
            </a:extLst>
          </p:cNvPr>
          <p:cNvSpPr/>
          <p:nvPr/>
        </p:nvSpPr>
        <p:spPr>
          <a:xfrm>
            <a:off x="3737251" y="3290610"/>
            <a:ext cx="212215" cy="1594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95A62CB-2351-6044-BB98-14C367F96FE5}"/>
              </a:ext>
            </a:extLst>
          </p:cNvPr>
          <p:cNvSpPr/>
          <p:nvPr/>
        </p:nvSpPr>
        <p:spPr>
          <a:xfrm>
            <a:off x="2396478" y="2558360"/>
            <a:ext cx="212215" cy="1594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502EFE1-8BFE-094F-8F63-122DFED20BBC}"/>
              </a:ext>
            </a:extLst>
          </p:cNvPr>
          <p:cNvSpPr txBox="1"/>
          <p:nvPr/>
        </p:nvSpPr>
        <p:spPr>
          <a:xfrm rot="16200000">
            <a:off x="713316" y="3066600"/>
            <a:ext cx="1254436" cy="235581"/>
          </a:xfrm>
          <a:prstGeom prst="rect">
            <a:avLst/>
          </a:prstGeom>
          <a:noFill/>
          <a:ln w="127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Stained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CC61A1D-FE62-ED4C-AA9C-B9FD449B9AD1}"/>
              </a:ext>
            </a:extLst>
          </p:cNvPr>
          <p:cNvSpPr txBox="1"/>
          <p:nvPr/>
        </p:nvSpPr>
        <p:spPr>
          <a:xfrm rot="16200000">
            <a:off x="713315" y="4358609"/>
            <a:ext cx="1254436" cy="246221"/>
          </a:xfrm>
          <a:prstGeom prst="rect">
            <a:avLst/>
          </a:prstGeom>
          <a:noFill/>
          <a:ln w="127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Isotype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73F4025-F236-DD4F-8E3F-2B95168F7E9A}"/>
              </a:ext>
            </a:extLst>
          </p:cNvPr>
          <p:cNvSpPr txBox="1"/>
          <p:nvPr/>
        </p:nvSpPr>
        <p:spPr>
          <a:xfrm>
            <a:off x="3318325" y="5258770"/>
            <a:ext cx="1113817" cy="235581"/>
          </a:xfrm>
          <a:prstGeom prst="rect">
            <a:avLst/>
          </a:prstGeom>
          <a:noFill/>
          <a:ln w="127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PDGFR</a:t>
            </a:r>
            <a:r>
              <a:rPr lang="en-US" sz="1000" dirty="0" err="1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000" dirty="0">
              <a:latin typeface="Symbol" pitchFamily="2" charset="2"/>
              <a:cs typeface="Arial" panose="020B0604020202020204" pitchFamily="34" charset="0"/>
            </a:endParaRPr>
          </a:p>
        </p:txBody>
      </p:sp>
      <p:pic>
        <p:nvPicPr>
          <p:cNvPr id="62" name="Picture 61" descr="A close up of a mans face&#10;&#10;Description automatically generated">
            <a:extLst>
              <a:ext uri="{FF2B5EF4-FFF2-40B4-BE49-F238E27FC236}">
                <a16:creationId xmlns:a16="http://schemas.microsoft.com/office/drawing/2014/main" id="{3FD00112-7098-7946-AE64-E2C287A750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4943" y="3860249"/>
            <a:ext cx="1420170" cy="1398454"/>
          </a:xfrm>
          <a:prstGeom prst="rect">
            <a:avLst/>
          </a:prstGeom>
        </p:spPr>
      </p:pic>
      <p:pic>
        <p:nvPicPr>
          <p:cNvPr id="63" name="Picture 62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E0E06637-B3AA-E140-98AD-DE943BBFB5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6725" y="3860249"/>
            <a:ext cx="1420170" cy="1398454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7F7DB5C9-7113-4D46-8A52-EA898DA26B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16725" y="2499341"/>
            <a:ext cx="1420170" cy="1398454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B4FB5FE7-AC14-A745-AE57-79B27FF270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34943" y="2499341"/>
            <a:ext cx="1420170" cy="1398454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9FF33388-DBC3-BE4C-918C-07F483B05F24}"/>
              </a:ext>
            </a:extLst>
          </p:cNvPr>
          <p:cNvSpPr/>
          <p:nvPr/>
        </p:nvSpPr>
        <p:spPr>
          <a:xfrm>
            <a:off x="1534943" y="3063709"/>
            <a:ext cx="173953" cy="226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B79DD03-33ED-FF4F-B445-B9DB04E38661}"/>
              </a:ext>
            </a:extLst>
          </p:cNvPr>
          <p:cNvSpPr/>
          <p:nvPr/>
        </p:nvSpPr>
        <p:spPr>
          <a:xfrm>
            <a:off x="2047136" y="3849163"/>
            <a:ext cx="667248" cy="63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CA017EF-3580-4942-8705-4B38510E29D9}"/>
              </a:ext>
            </a:extLst>
          </p:cNvPr>
          <p:cNvSpPr/>
          <p:nvPr/>
        </p:nvSpPr>
        <p:spPr>
          <a:xfrm>
            <a:off x="2978818" y="3052677"/>
            <a:ext cx="173953" cy="226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4A3CBFD-6441-484F-A50B-C4301E3EEBE0}"/>
              </a:ext>
            </a:extLst>
          </p:cNvPr>
          <p:cNvSpPr/>
          <p:nvPr/>
        </p:nvSpPr>
        <p:spPr>
          <a:xfrm>
            <a:off x="3491010" y="3838131"/>
            <a:ext cx="667248" cy="63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BB96601-80C7-4A4A-BF12-F9197AEF773E}"/>
              </a:ext>
            </a:extLst>
          </p:cNvPr>
          <p:cNvSpPr/>
          <p:nvPr/>
        </p:nvSpPr>
        <p:spPr>
          <a:xfrm>
            <a:off x="4498489" y="3031919"/>
            <a:ext cx="173953" cy="226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A5B6891-308D-A74A-82CF-DC5012012902}"/>
              </a:ext>
            </a:extLst>
          </p:cNvPr>
          <p:cNvSpPr/>
          <p:nvPr/>
        </p:nvSpPr>
        <p:spPr>
          <a:xfrm>
            <a:off x="5010682" y="3833136"/>
            <a:ext cx="667248" cy="63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8A71470-551D-174D-97D3-D2B468D718C3}"/>
              </a:ext>
            </a:extLst>
          </p:cNvPr>
          <p:cNvSpPr/>
          <p:nvPr/>
        </p:nvSpPr>
        <p:spPr>
          <a:xfrm>
            <a:off x="4453760" y="4431270"/>
            <a:ext cx="173953" cy="226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47379F7-E4FC-4045-8AA1-065AF5343E29}"/>
              </a:ext>
            </a:extLst>
          </p:cNvPr>
          <p:cNvSpPr/>
          <p:nvPr/>
        </p:nvSpPr>
        <p:spPr>
          <a:xfrm>
            <a:off x="2972504" y="4428045"/>
            <a:ext cx="173953" cy="226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B3FDE15-88A4-5E4A-A1CF-A0A086145685}"/>
              </a:ext>
            </a:extLst>
          </p:cNvPr>
          <p:cNvSpPr/>
          <p:nvPr/>
        </p:nvSpPr>
        <p:spPr>
          <a:xfrm>
            <a:off x="3484695" y="5213499"/>
            <a:ext cx="667248" cy="63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AD70B80-BE88-9146-9D7A-F46111A0DF39}"/>
              </a:ext>
            </a:extLst>
          </p:cNvPr>
          <p:cNvSpPr/>
          <p:nvPr/>
        </p:nvSpPr>
        <p:spPr>
          <a:xfrm>
            <a:off x="1509983" y="4416460"/>
            <a:ext cx="173953" cy="226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6DD9C02-B5C0-2941-B390-350F3BF96020}"/>
              </a:ext>
            </a:extLst>
          </p:cNvPr>
          <p:cNvSpPr/>
          <p:nvPr/>
        </p:nvSpPr>
        <p:spPr>
          <a:xfrm>
            <a:off x="2022176" y="5210663"/>
            <a:ext cx="667248" cy="63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5A5C0E5C-2A6E-834C-91E6-572F8DF8BF15}"/>
              </a:ext>
            </a:extLst>
          </p:cNvPr>
          <p:cNvCxnSpPr>
            <a:cxnSpLocks/>
          </p:cNvCxnSpPr>
          <p:nvPr/>
        </p:nvCxnSpPr>
        <p:spPr>
          <a:xfrm>
            <a:off x="3491009" y="5243030"/>
            <a:ext cx="829665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C376C682-C5AE-A543-B14D-81D2B5285290}"/>
              </a:ext>
            </a:extLst>
          </p:cNvPr>
          <p:cNvSpPr/>
          <p:nvPr/>
        </p:nvSpPr>
        <p:spPr>
          <a:xfrm>
            <a:off x="1896949" y="2682558"/>
            <a:ext cx="300368" cy="13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990F09E-66DE-6C4D-9B78-775A0F3C69E0}"/>
              </a:ext>
            </a:extLst>
          </p:cNvPr>
          <p:cNvSpPr/>
          <p:nvPr/>
        </p:nvSpPr>
        <p:spPr>
          <a:xfrm>
            <a:off x="3375810" y="2665789"/>
            <a:ext cx="300368" cy="13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5E831FC-8214-0545-8F60-03AE91B67D59}"/>
              </a:ext>
            </a:extLst>
          </p:cNvPr>
          <p:cNvSpPr/>
          <p:nvPr/>
        </p:nvSpPr>
        <p:spPr>
          <a:xfrm>
            <a:off x="5363322" y="3369360"/>
            <a:ext cx="300368" cy="13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7EEDAC1E-3A87-9946-865B-6AB48F931603}"/>
              </a:ext>
            </a:extLst>
          </p:cNvPr>
          <p:cNvSpPr/>
          <p:nvPr/>
        </p:nvSpPr>
        <p:spPr>
          <a:xfrm>
            <a:off x="5344303" y="4730812"/>
            <a:ext cx="300368" cy="13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C6FE798-4101-8449-B79A-B7968C54556E}"/>
              </a:ext>
            </a:extLst>
          </p:cNvPr>
          <p:cNvSpPr/>
          <p:nvPr/>
        </p:nvSpPr>
        <p:spPr>
          <a:xfrm>
            <a:off x="3880464" y="4657295"/>
            <a:ext cx="300368" cy="13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2462CB2-243A-B742-80EB-C64FF86EBEED}"/>
              </a:ext>
            </a:extLst>
          </p:cNvPr>
          <p:cNvSpPr/>
          <p:nvPr/>
        </p:nvSpPr>
        <p:spPr>
          <a:xfrm>
            <a:off x="3851571" y="4704445"/>
            <a:ext cx="300368" cy="13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C1B2971-1B61-6048-966E-ADBEF3A738F5}"/>
              </a:ext>
            </a:extLst>
          </p:cNvPr>
          <p:cNvSpPr/>
          <p:nvPr/>
        </p:nvSpPr>
        <p:spPr>
          <a:xfrm>
            <a:off x="2495492" y="4403462"/>
            <a:ext cx="300368" cy="13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B35F598-3A29-DA4D-A01E-B0474C006474}"/>
              </a:ext>
            </a:extLst>
          </p:cNvPr>
          <p:cNvCxnSpPr>
            <a:cxnSpLocks/>
          </p:cNvCxnSpPr>
          <p:nvPr/>
        </p:nvCxnSpPr>
        <p:spPr>
          <a:xfrm>
            <a:off x="1966196" y="5243030"/>
            <a:ext cx="829665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Picture 89">
            <a:extLst>
              <a:ext uri="{FF2B5EF4-FFF2-40B4-BE49-F238E27FC236}">
                <a16:creationId xmlns:a16="http://schemas.microsoft.com/office/drawing/2014/main" id="{9E8F1C6B-643D-BC42-B823-DB6F71FE22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66651" y="7204744"/>
            <a:ext cx="1456013" cy="1433543"/>
          </a:xfrm>
          <a:prstGeom prst="rect">
            <a:avLst/>
          </a:prstGeom>
        </p:spPr>
      </p:pic>
      <p:grpSp>
        <p:nvGrpSpPr>
          <p:cNvPr id="91" name="Group 90">
            <a:extLst>
              <a:ext uri="{FF2B5EF4-FFF2-40B4-BE49-F238E27FC236}">
                <a16:creationId xmlns:a16="http://schemas.microsoft.com/office/drawing/2014/main" id="{1B4001CB-D070-B84C-8562-D45899F02E53}"/>
              </a:ext>
            </a:extLst>
          </p:cNvPr>
          <p:cNvGrpSpPr/>
          <p:nvPr/>
        </p:nvGrpSpPr>
        <p:grpSpPr>
          <a:xfrm>
            <a:off x="1911584" y="5565686"/>
            <a:ext cx="802584" cy="431344"/>
            <a:chOff x="2042344" y="1398303"/>
            <a:chExt cx="802584" cy="431344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312E7242-353F-BF49-AC70-6250E32BA0E7}"/>
                </a:ext>
              </a:extLst>
            </p:cNvPr>
            <p:cNvGrpSpPr/>
            <p:nvPr/>
          </p:nvGrpSpPr>
          <p:grpSpPr>
            <a:xfrm>
              <a:off x="2109305" y="1709680"/>
              <a:ext cx="735623" cy="119967"/>
              <a:chOff x="568411" y="1708948"/>
              <a:chExt cx="618557" cy="100876"/>
            </a:xfrm>
          </p:grpSpPr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5573E3CF-7DD1-4241-94A7-D82716AF41E4}"/>
                  </a:ext>
                </a:extLst>
              </p:cNvPr>
              <p:cNvSpPr/>
              <p:nvPr/>
            </p:nvSpPr>
            <p:spPr>
              <a:xfrm>
                <a:off x="568411" y="1762697"/>
                <a:ext cx="617838" cy="45719"/>
              </a:xfrm>
              <a:prstGeom prst="rect">
                <a:avLst/>
              </a:prstGeom>
              <a:solidFill>
                <a:srgbClr val="FF0000">
                  <a:alpha val="54000"/>
                </a:srgb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4D932832-06D6-D844-869F-E314060B73AA}"/>
                  </a:ext>
                </a:extLst>
              </p:cNvPr>
              <p:cNvCxnSpPr/>
              <p:nvPr/>
            </p:nvCxnSpPr>
            <p:spPr>
              <a:xfrm>
                <a:off x="573224" y="1711682"/>
                <a:ext cx="0" cy="9814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E3593E5C-1FD9-CC48-A73B-5BF1A4ABD913}"/>
                  </a:ext>
                </a:extLst>
              </p:cNvPr>
              <p:cNvCxnSpPr/>
              <p:nvPr/>
            </p:nvCxnSpPr>
            <p:spPr>
              <a:xfrm>
                <a:off x="1186968" y="1708948"/>
                <a:ext cx="0" cy="9814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B616158B-4DA1-B646-BF03-783651CA9987}"/>
                  </a:ext>
                </a:extLst>
              </p:cNvPr>
              <p:cNvCxnSpPr/>
              <p:nvPr/>
            </p:nvCxnSpPr>
            <p:spPr>
              <a:xfrm>
                <a:off x="568411" y="1805011"/>
                <a:ext cx="617838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E0FD49DE-5E6D-8143-925D-F65967852083}"/>
                </a:ext>
              </a:extLst>
            </p:cNvPr>
            <p:cNvGrpSpPr/>
            <p:nvPr/>
          </p:nvGrpSpPr>
          <p:grpSpPr>
            <a:xfrm rot="283258">
              <a:off x="2042344" y="1398303"/>
              <a:ext cx="251901" cy="253725"/>
              <a:chOff x="798897" y="1491916"/>
              <a:chExt cx="288592" cy="290682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BDF256DE-6BED-484F-BBCE-7EC2C5CD17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7899" y="1588168"/>
                <a:ext cx="183596" cy="19443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B5614198-DD23-9E4B-B699-31D0633F69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0759" y="1549544"/>
                <a:ext cx="196730" cy="20834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B01CE10E-393C-7641-AF09-7F8A58519A6E}"/>
                  </a:ext>
                </a:extLst>
              </p:cNvPr>
              <p:cNvSpPr/>
              <p:nvPr/>
            </p:nvSpPr>
            <p:spPr>
              <a:xfrm>
                <a:off x="798897" y="1491916"/>
                <a:ext cx="96306" cy="110690"/>
              </a:xfrm>
              <a:custGeom>
                <a:avLst/>
                <a:gdLst>
                  <a:gd name="connsiteX0" fmla="*/ 67377 w 96306"/>
                  <a:gd name="connsiteY0" fmla="*/ 110690 h 110690"/>
                  <a:gd name="connsiteX1" fmla="*/ 33688 w 96306"/>
                  <a:gd name="connsiteY1" fmla="*/ 105878 h 110690"/>
                  <a:gd name="connsiteX2" fmla="*/ 14438 w 96306"/>
                  <a:gd name="connsiteY2" fmla="*/ 81815 h 110690"/>
                  <a:gd name="connsiteX3" fmla="*/ 4812 w 96306"/>
                  <a:gd name="connsiteY3" fmla="*/ 52939 h 110690"/>
                  <a:gd name="connsiteX4" fmla="*/ 0 w 96306"/>
                  <a:gd name="connsiteY4" fmla="*/ 38501 h 110690"/>
                  <a:gd name="connsiteX5" fmla="*/ 4812 w 96306"/>
                  <a:gd name="connsiteY5" fmla="*/ 24063 h 110690"/>
                  <a:gd name="connsiteX6" fmla="*/ 24063 w 96306"/>
                  <a:gd name="connsiteY6" fmla="*/ 43313 h 110690"/>
                  <a:gd name="connsiteX7" fmla="*/ 33688 w 96306"/>
                  <a:gd name="connsiteY7" fmla="*/ 52939 h 110690"/>
                  <a:gd name="connsiteX8" fmla="*/ 43314 w 96306"/>
                  <a:gd name="connsiteY8" fmla="*/ 43313 h 110690"/>
                  <a:gd name="connsiteX9" fmla="*/ 48126 w 96306"/>
                  <a:gd name="connsiteY9" fmla="*/ 19250 h 110690"/>
                  <a:gd name="connsiteX10" fmla="*/ 52939 w 96306"/>
                  <a:gd name="connsiteY10" fmla="*/ 4812 h 110690"/>
                  <a:gd name="connsiteX11" fmla="*/ 67377 w 96306"/>
                  <a:gd name="connsiteY11" fmla="*/ 0 h 110690"/>
                  <a:gd name="connsiteX12" fmla="*/ 96252 w 96306"/>
                  <a:gd name="connsiteY12" fmla="*/ 62564 h 110690"/>
                  <a:gd name="connsiteX13" fmla="*/ 96252 w 96306"/>
                  <a:gd name="connsiteY13" fmla="*/ 67377 h 110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6306" h="110690">
                    <a:moveTo>
                      <a:pt x="67377" y="110690"/>
                    </a:moveTo>
                    <a:cubicBezTo>
                      <a:pt x="56147" y="109086"/>
                      <a:pt x="44450" y="109465"/>
                      <a:pt x="33688" y="105878"/>
                    </a:cubicBezTo>
                    <a:cubicBezTo>
                      <a:pt x="28472" y="104139"/>
                      <a:pt x="15747" y="84760"/>
                      <a:pt x="14438" y="81815"/>
                    </a:cubicBezTo>
                    <a:cubicBezTo>
                      <a:pt x="10317" y="72543"/>
                      <a:pt x="8020" y="62564"/>
                      <a:pt x="4812" y="52939"/>
                    </a:cubicBezTo>
                    <a:lnTo>
                      <a:pt x="0" y="38501"/>
                    </a:lnTo>
                    <a:cubicBezTo>
                      <a:pt x="1604" y="33688"/>
                      <a:pt x="275" y="26332"/>
                      <a:pt x="4812" y="24063"/>
                    </a:cubicBezTo>
                    <a:cubicBezTo>
                      <a:pt x="20606" y="16166"/>
                      <a:pt x="21101" y="38377"/>
                      <a:pt x="24063" y="43313"/>
                    </a:cubicBezTo>
                    <a:cubicBezTo>
                      <a:pt x="26398" y="47204"/>
                      <a:pt x="30480" y="49730"/>
                      <a:pt x="33688" y="52939"/>
                    </a:cubicBezTo>
                    <a:cubicBezTo>
                      <a:pt x="36897" y="49730"/>
                      <a:pt x="41527" y="47484"/>
                      <a:pt x="43314" y="43313"/>
                    </a:cubicBezTo>
                    <a:cubicBezTo>
                      <a:pt x="46536" y="35795"/>
                      <a:pt x="46142" y="27186"/>
                      <a:pt x="48126" y="19250"/>
                    </a:cubicBezTo>
                    <a:cubicBezTo>
                      <a:pt x="49356" y="14328"/>
                      <a:pt x="49352" y="8399"/>
                      <a:pt x="52939" y="4812"/>
                    </a:cubicBezTo>
                    <a:cubicBezTo>
                      <a:pt x="56526" y="1225"/>
                      <a:pt x="62564" y="1604"/>
                      <a:pt x="67377" y="0"/>
                    </a:cubicBezTo>
                    <a:cubicBezTo>
                      <a:pt x="110201" y="8564"/>
                      <a:pt x="91190" y="-3254"/>
                      <a:pt x="96252" y="62564"/>
                    </a:cubicBezTo>
                    <a:cubicBezTo>
                      <a:pt x="96375" y="64164"/>
                      <a:pt x="96252" y="65773"/>
                      <a:pt x="96252" y="67377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40063709-71A1-A246-94DA-4BFECF9F3183}"/>
                </a:ext>
              </a:extLst>
            </p:cNvPr>
            <p:cNvSpPr/>
            <p:nvPr/>
          </p:nvSpPr>
          <p:spPr>
            <a:xfrm>
              <a:off x="2115028" y="1464326"/>
              <a:ext cx="54372" cy="543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30000">
                  <a:srgbClr val="FF0000"/>
                </a:gs>
                <a:gs pos="9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7C7DC802-4353-D747-BD98-4DC4C064A851}"/>
                </a:ext>
              </a:extLst>
            </p:cNvPr>
            <p:cNvSpPr/>
            <p:nvPr/>
          </p:nvSpPr>
          <p:spPr>
            <a:xfrm>
              <a:off x="2408011" y="1724605"/>
              <a:ext cx="54372" cy="543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30000">
                  <a:srgbClr val="FF0000"/>
                </a:gs>
                <a:gs pos="9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DC399F1C-8732-0C40-B6F1-5F32DE1E78BD}"/>
                </a:ext>
              </a:extLst>
            </p:cNvPr>
            <p:cNvSpPr/>
            <p:nvPr/>
          </p:nvSpPr>
          <p:spPr>
            <a:xfrm>
              <a:off x="2184517" y="1546084"/>
              <a:ext cx="54372" cy="543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30000">
                  <a:srgbClr val="FF0000"/>
                </a:gs>
                <a:gs pos="9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5EF0A9E3-0452-3344-94C5-B9F8B58E343B}"/>
                </a:ext>
              </a:extLst>
            </p:cNvPr>
            <p:cNvSpPr/>
            <p:nvPr/>
          </p:nvSpPr>
          <p:spPr>
            <a:xfrm>
              <a:off x="2230147" y="1724605"/>
              <a:ext cx="54372" cy="543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30000">
                  <a:srgbClr val="FF0000"/>
                </a:gs>
                <a:gs pos="9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C457884A-026E-0F4D-860D-4307F068BDDC}"/>
                </a:ext>
              </a:extLst>
            </p:cNvPr>
            <p:cNvSpPr/>
            <p:nvPr/>
          </p:nvSpPr>
          <p:spPr>
            <a:xfrm>
              <a:off x="2543720" y="1682398"/>
              <a:ext cx="54372" cy="543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30000">
                  <a:srgbClr val="FF0000"/>
                </a:gs>
                <a:gs pos="9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C319C714-F98D-A64C-82F9-732188612861}"/>
                </a:ext>
              </a:extLst>
            </p:cNvPr>
            <p:cNvSpPr/>
            <p:nvPr/>
          </p:nvSpPr>
          <p:spPr>
            <a:xfrm>
              <a:off x="2696556" y="1714666"/>
              <a:ext cx="54372" cy="543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30000">
                  <a:srgbClr val="FF0000"/>
                </a:gs>
                <a:gs pos="9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43561E55-2D80-7447-9B8A-BD9CD71F98FE}"/>
                </a:ext>
              </a:extLst>
            </p:cNvPr>
            <p:cNvGrpSpPr/>
            <p:nvPr/>
          </p:nvGrpSpPr>
          <p:grpSpPr>
            <a:xfrm rot="317663">
              <a:off x="2186724" y="1608370"/>
              <a:ext cx="141931" cy="54372"/>
              <a:chOff x="562151" y="1528137"/>
              <a:chExt cx="345086" cy="132197"/>
            </a:xfrm>
          </p:grpSpPr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6E9E97FB-1B74-3448-9D80-498DF4B4FC20}"/>
                  </a:ext>
                </a:extLst>
              </p:cNvPr>
              <p:cNvSpPr/>
              <p:nvPr/>
            </p:nvSpPr>
            <p:spPr>
              <a:xfrm rot="896866">
                <a:off x="562151" y="1528137"/>
                <a:ext cx="345086" cy="132197"/>
              </a:xfrm>
              <a:custGeom>
                <a:avLst/>
                <a:gdLst>
                  <a:gd name="connsiteX0" fmla="*/ 557 w 345086"/>
                  <a:gd name="connsiteY0" fmla="*/ 3678 h 132197"/>
                  <a:gd name="connsiteX1" fmla="*/ 207664 w 345086"/>
                  <a:gd name="connsiteY1" fmla="*/ 31032 h 132197"/>
                  <a:gd name="connsiteX2" fmla="*/ 344434 w 345086"/>
                  <a:gd name="connsiteY2" fmla="*/ 128725 h 132197"/>
                  <a:gd name="connsiteX3" fmla="*/ 152957 w 345086"/>
                  <a:gd name="connsiteY3" fmla="*/ 101371 h 132197"/>
                  <a:gd name="connsiteX4" fmla="*/ 557 w 345086"/>
                  <a:gd name="connsiteY4" fmla="*/ 3678 h 13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086" h="132197">
                    <a:moveTo>
                      <a:pt x="557" y="3678"/>
                    </a:moveTo>
                    <a:cubicBezTo>
                      <a:pt x="9675" y="-8045"/>
                      <a:pt x="150351" y="10191"/>
                      <a:pt x="207664" y="31032"/>
                    </a:cubicBezTo>
                    <a:cubicBezTo>
                      <a:pt x="264977" y="51873"/>
                      <a:pt x="353552" y="117002"/>
                      <a:pt x="344434" y="128725"/>
                    </a:cubicBezTo>
                    <a:cubicBezTo>
                      <a:pt x="335316" y="140448"/>
                      <a:pt x="209619" y="120258"/>
                      <a:pt x="152957" y="101371"/>
                    </a:cubicBezTo>
                    <a:cubicBezTo>
                      <a:pt x="96295" y="82484"/>
                      <a:pt x="-8561" y="15401"/>
                      <a:pt x="557" y="367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C2DE6533-A6B4-5645-A418-7A19E12F6686}"/>
                  </a:ext>
                </a:extLst>
              </p:cNvPr>
              <p:cNvSpPr/>
              <p:nvPr/>
            </p:nvSpPr>
            <p:spPr>
              <a:xfrm>
                <a:off x="711224" y="1560828"/>
                <a:ext cx="85945" cy="718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833A4E0F-6247-084F-AA13-A99B6A750A7B}"/>
                </a:ext>
              </a:extLst>
            </p:cNvPr>
            <p:cNvGrpSpPr/>
            <p:nvPr/>
          </p:nvGrpSpPr>
          <p:grpSpPr>
            <a:xfrm rot="19764745">
              <a:off x="2279794" y="1734786"/>
              <a:ext cx="141931" cy="54372"/>
              <a:chOff x="562151" y="1528137"/>
              <a:chExt cx="345086" cy="132197"/>
            </a:xfrm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5163C49A-D52C-4043-9DCF-D705B9FA7A6B}"/>
                  </a:ext>
                </a:extLst>
              </p:cNvPr>
              <p:cNvSpPr/>
              <p:nvPr/>
            </p:nvSpPr>
            <p:spPr>
              <a:xfrm>
                <a:off x="562151" y="1528137"/>
                <a:ext cx="345086" cy="132197"/>
              </a:xfrm>
              <a:custGeom>
                <a:avLst/>
                <a:gdLst>
                  <a:gd name="connsiteX0" fmla="*/ 557 w 345086"/>
                  <a:gd name="connsiteY0" fmla="*/ 3678 h 132197"/>
                  <a:gd name="connsiteX1" fmla="*/ 207664 w 345086"/>
                  <a:gd name="connsiteY1" fmla="*/ 31032 h 132197"/>
                  <a:gd name="connsiteX2" fmla="*/ 344434 w 345086"/>
                  <a:gd name="connsiteY2" fmla="*/ 128725 h 132197"/>
                  <a:gd name="connsiteX3" fmla="*/ 152957 w 345086"/>
                  <a:gd name="connsiteY3" fmla="*/ 101371 h 132197"/>
                  <a:gd name="connsiteX4" fmla="*/ 557 w 345086"/>
                  <a:gd name="connsiteY4" fmla="*/ 3678 h 13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086" h="132197">
                    <a:moveTo>
                      <a:pt x="557" y="3678"/>
                    </a:moveTo>
                    <a:cubicBezTo>
                      <a:pt x="9675" y="-8045"/>
                      <a:pt x="150351" y="10191"/>
                      <a:pt x="207664" y="31032"/>
                    </a:cubicBezTo>
                    <a:cubicBezTo>
                      <a:pt x="264977" y="51873"/>
                      <a:pt x="353552" y="117002"/>
                      <a:pt x="344434" y="128725"/>
                    </a:cubicBezTo>
                    <a:cubicBezTo>
                      <a:pt x="335316" y="140448"/>
                      <a:pt x="209619" y="120258"/>
                      <a:pt x="152957" y="101371"/>
                    </a:cubicBezTo>
                    <a:cubicBezTo>
                      <a:pt x="96295" y="82484"/>
                      <a:pt x="-8561" y="15401"/>
                      <a:pt x="557" y="367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D0CB3A33-48C2-484D-B050-39E398098CC0}"/>
                  </a:ext>
                </a:extLst>
              </p:cNvPr>
              <p:cNvSpPr/>
              <p:nvPr/>
            </p:nvSpPr>
            <p:spPr>
              <a:xfrm>
                <a:off x="711224" y="1560828"/>
                <a:ext cx="85945" cy="718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CAF86D5C-FE7A-AA48-B919-06E1131C57D2}"/>
                </a:ext>
              </a:extLst>
            </p:cNvPr>
            <p:cNvGrpSpPr/>
            <p:nvPr/>
          </p:nvGrpSpPr>
          <p:grpSpPr>
            <a:xfrm rot="20410988">
              <a:off x="2484430" y="1740494"/>
              <a:ext cx="141931" cy="54372"/>
              <a:chOff x="562151" y="1528137"/>
              <a:chExt cx="345086" cy="132197"/>
            </a:xfrm>
          </p:grpSpPr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4D209824-8130-654E-B858-6BFD7AEFDA1E}"/>
                  </a:ext>
                </a:extLst>
              </p:cNvPr>
              <p:cNvSpPr/>
              <p:nvPr/>
            </p:nvSpPr>
            <p:spPr>
              <a:xfrm>
                <a:off x="562151" y="1528137"/>
                <a:ext cx="345086" cy="132197"/>
              </a:xfrm>
              <a:custGeom>
                <a:avLst/>
                <a:gdLst>
                  <a:gd name="connsiteX0" fmla="*/ 557 w 345086"/>
                  <a:gd name="connsiteY0" fmla="*/ 3678 h 132197"/>
                  <a:gd name="connsiteX1" fmla="*/ 207664 w 345086"/>
                  <a:gd name="connsiteY1" fmla="*/ 31032 h 132197"/>
                  <a:gd name="connsiteX2" fmla="*/ 344434 w 345086"/>
                  <a:gd name="connsiteY2" fmla="*/ 128725 h 132197"/>
                  <a:gd name="connsiteX3" fmla="*/ 152957 w 345086"/>
                  <a:gd name="connsiteY3" fmla="*/ 101371 h 132197"/>
                  <a:gd name="connsiteX4" fmla="*/ 557 w 345086"/>
                  <a:gd name="connsiteY4" fmla="*/ 3678 h 13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086" h="132197">
                    <a:moveTo>
                      <a:pt x="557" y="3678"/>
                    </a:moveTo>
                    <a:cubicBezTo>
                      <a:pt x="9675" y="-8045"/>
                      <a:pt x="150351" y="10191"/>
                      <a:pt x="207664" y="31032"/>
                    </a:cubicBezTo>
                    <a:cubicBezTo>
                      <a:pt x="264977" y="51873"/>
                      <a:pt x="353552" y="117002"/>
                      <a:pt x="344434" y="128725"/>
                    </a:cubicBezTo>
                    <a:cubicBezTo>
                      <a:pt x="335316" y="140448"/>
                      <a:pt x="209619" y="120258"/>
                      <a:pt x="152957" y="101371"/>
                    </a:cubicBezTo>
                    <a:cubicBezTo>
                      <a:pt x="96295" y="82484"/>
                      <a:pt x="-8561" y="15401"/>
                      <a:pt x="557" y="367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9266EF9E-0F28-2E48-96DE-C7391620BA6E}"/>
                  </a:ext>
                </a:extLst>
              </p:cNvPr>
              <p:cNvSpPr/>
              <p:nvPr/>
            </p:nvSpPr>
            <p:spPr>
              <a:xfrm>
                <a:off x="711224" y="1560828"/>
                <a:ext cx="85945" cy="718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6D91DFB8-970B-5840-9D43-282C1D8BD08E}"/>
                </a:ext>
              </a:extLst>
            </p:cNvPr>
            <p:cNvSpPr/>
            <p:nvPr/>
          </p:nvSpPr>
          <p:spPr>
            <a:xfrm>
              <a:off x="2617162" y="1709584"/>
              <a:ext cx="54372" cy="5437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30000">
                  <a:srgbClr val="FF0000"/>
                </a:gs>
                <a:gs pos="9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18B30DE-A510-6241-BAC5-C810AFF706C1}"/>
              </a:ext>
            </a:extLst>
          </p:cNvPr>
          <p:cNvGrpSpPr/>
          <p:nvPr/>
        </p:nvGrpSpPr>
        <p:grpSpPr>
          <a:xfrm>
            <a:off x="1984208" y="6619910"/>
            <a:ext cx="735623" cy="119967"/>
            <a:chOff x="568411" y="1708948"/>
            <a:chExt cx="618557" cy="100876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50E2DF4F-A13C-5F49-A372-6CD386AF6D02}"/>
                </a:ext>
              </a:extLst>
            </p:cNvPr>
            <p:cNvSpPr/>
            <p:nvPr/>
          </p:nvSpPr>
          <p:spPr>
            <a:xfrm>
              <a:off x="568411" y="1762697"/>
              <a:ext cx="617838" cy="45719"/>
            </a:xfrm>
            <a:prstGeom prst="rect">
              <a:avLst/>
            </a:prstGeom>
            <a:solidFill>
              <a:srgbClr val="FF0000">
                <a:alpha val="54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368FF7AB-8449-9545-95EF-4F369BE46E9B}"/>
                </a:ext>
              </a:extLst>
            </p:cNvPr>
            <p:cNvCxnSpPr/>
            <p:nvPr/>
          </p:nvCxnSpPr>
          <p:spPr>
            <a:xfrm>
              <a:off x="569777" y="1711682"/>
              <a:ext cx="0" cy="9814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414852D5-5522-BA4E-B09B-3521E23C807C}"/>
                </a:ext>
              </a:extLst>
            </p:cNvPr>
            <p:cNvCxnSpPr/>
            <p:nvPr/>
          </p:nvCxnSpPr>
          <p:spPr>
            <a:xfrm>
              <a:off x="1186968" y="1708948"/>
              <a:ext cx="0" cy="9814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891990D-A79B-EB4F-8EE2-742DB9B4EA6D}"/>
                </a:ext>
              </a:extLst>
            </p:cNvPr>
            <p:cNvCxnSpPr/>
            <p:nvPr/>
          </p:nvCxnSpPr>
          <p:spPr>
            <a:xfrm>
              <a:off x="568411" y="1805011"/>
              <a:ext cx="617838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Oval 121">
            <a:extLst>
              <a:ext uri="{FF2B5EF4-FFF2-40B4-BE49-F238E27FC236}">
                <a16:creationId xmlns:a16="http://schemas.microsoft.com/office/drawing/2014/main" id="{68527F5D-2532-6240-BB29-2BCDFDA5F41C}"/>
              </a:ext>
            </a:extLst>
          </p:cNvPr>
          <p:cNvSpPr/>
          <p:nvPr/>
        </p:nvSpPr>
        <p:spPr>
          <a:xfrm>
            <a:off x="2282914" y="6634836"/>
            <a:ext cx="54372" cy="54372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30000">
                <a:srgbClr val="FF0000"/>
              </a:gs>
              <a:gs pos="9000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36E2915-5C63-2F4C-A9AC-E7562CEBB081}"/>
              </a:ext>
            </a:extLst>
          </p:cNvPr>
          <p:cNvGrpSpPr/>
          <p:nvPr/>
        </p:nvGrpSpPr>
        <p:grpSpPr>
          <a:xfrm rot="20410988">
            <a:off x="2390722" y="6678638"/>
            <a:ext cx="141931" cy="54372"/>
            <a:chOff x="562151" y="1528137"/>
            <a:chExt cx="345086" cy="132197"/>
          </a:xfrm>
        </p:grpSpPr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A67C0DE1-BC71-FB4A-8201-630F08A2DD92}"/>
                </a:ext>
              </a:extLst>
            </p:cNvPr>
            <p:cNvSpPr/>
            <p:nvPr/>
          </p:nvSpPr>
          <p:spPr>
            <a:xfrm>
              <a:off x="562151" y="1528137"/>
              <a:ext cx="345086" cy="132197"/>
            </a:xfrm>
            <a:custGeom>
              <a:avLst/>
              <a:gdLst>
                <a:gd name="connsiteX0" fmla="*/ 557 w 345086"/>
                <a:gd name="connsiteY0" fmla="*/ 3678 h 132197"/>
                <a:gd name="connsiteX1" fmla="*/ 207664 w 345086"/>
                <a:gd name="connsiteY1" fmla="*/ 31032 h 132197"/>
                <a:gd name="connsiteX2" fmla="*/ 344434 w 345086"/>
                <a:gd name="connsiteY2" fmla="*/ 128725 h 132197"/>
                <a:gd name="connsiteX3" fmla="*/ 152957 w 345086"/>
                <a:gd name="connsiteY3" fmla="*/ 101371 h 132197"/>
                <a:gd name="connsiteX4" fmla="*/ 557 w 345086"/>
                <a:gd name="connsiteY4" fmla="*/ 3678 h 132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86" h="132197">
                  <a:moveTo>
                    <a:pt x="557" y="3678"/>
                  </a:moveTo>
                  <a:cubicBezTo>
                    <a:pt x="9675" y="-8045"/>
                    <a:pt x="150351" y="10191"/>
                    <a:pt x="207664" y="31032"/>
                  </a:cubicBezTo>
                  <a:cubicBezTo>
                    <a:pt x="264977" y="51873"/>
                    <a:pt x="353552" y="117002"/>
                    <a:pt x="344434" y="128725"/>
                  </a:cubicBezTo>
                  <a:cubicBezTo>
                    <a:pt x="335316" y="140448"/>
                    <a:pt x="209619" y="120258"/>
                    <a:pt x="152957" y="101371"/>
                  </a:cubicBezTo>
                  <a:cubicBezTo>
                    <a:pt x="96295" y="82484"/>
                    <a:pt x="-8561" y="15401"/>
                    <a:pt x="557" y="367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4CCC74F4-EC64-FD49-A344-4B87DBF2A1A6}"/>
                </a:ext>
              </a:extLst>
            </p:cNvPr>
            <p:cNvSpPr/>
            <p:nvPr/>
          </p:nvSpPr>
          <p:spPr>
            <a:xfrm>
              <a:off x="711224" y="1560828"/>
              <a:ext cx="85945" cy="71838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6" name="Oval 125">
            <a:extLst>
              <a:ext uri="{FF2B5EF4-FFF2-40B4-BE49-F238E27FC236}">
                <a16:creationId xmlns:a16="http://schemas.microsoft.com/office/drawing/2014/main" id="{186C67CE-F0C5-494A-A825-C01FDF4E3649}"/>
              </a:ext>
            </a:extLst>
          </p:cNvPr>
          <p:cNvSpPr/>
          <p:nvPr/>
        </p:nvSpPr>
        <p:spPr>
          <a:xfrm>
            <a:off x="2892536" y="6556756"/>
            <a:ext cx="54372" cy="54372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30000">
                <a:srgbClr val="FF0000"/>
              </a:gs>
              <a:gs pos="9000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4475FA4D-3E8F-7E4A-B928-32A0990C8136}"/>
              </a:ext>
            </a:extLst>
          </p:cNvPr>
          <p:cNvSpPr/>
          <p:nvPr/>
        </p:nvSpPr>
        <p:spPr>
          <a:xfrm>
            <a:off x="2844831" y="6482888"/>
            <a:ext cx="54372" cy="54372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30000">
                <a:srgbClr val="FF0000"/>
              </a:gs>
              <a:gs pos="9000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09E87B7-D205-0A4E-B588-0C58D5554178}"/>
              </a:ext>
            </a:extLst>
          </p:cNvPr>
          <p:cNvSpPr/>
          <p:nvPr/>
        </p:nvSpPr>
        <p:spPr>
          <a:xfrm>
            <a:off x="2844831" y="6585496"/>
            <a:ext cx="54372" cy="54372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30000">
                <a:srgbClr val="FF0000"/>
              </a:gs>
              <a:gs pos="9000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C3910F20-2004-484F-8C23-5E343DEF6FB6}"/>
              </a:ext>
            </a:extLst>
          </p:cNvPr>
          <p:cNvSpPr/>
          <p:nvPr/>
        </p:nvSpPr>
        <p:spPr>
          <a:xfrm>
            <a:off x="2831934" y="6537604"/>
            <a:ext cx="54372" cy="54372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30000">
                <a:srgbClr val="FF0000"/>
              </a:gs>
              <a:gs pos="9000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B0730C91-A079-D64C-91F2-B64C7007424E}"/>
              </a:ext>
            </a:extLst>
          </p:cNvPr>
          <p:cNvGrpSpPr/>
          <p:nvPr/>
        </p:nvGrpSpPr>
        <p:grpSpPr>
          <a:xfrm rot="20410988">
            <a:off x="2090224" y="6684469"/>
            <a:ext cx="141931" cy="54372"/>
            <a:chOff x="562151" y="1528137"/>
            <a:chExt cx="345086" cy="132197"/>
          </a:xfrm>
        </p:grpSpPr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90DA3AA2-9F08-F145-8EB7-C77DFFAAA95D}"/>
                </a:ext>
              </a:extLst>
            </p:cNvPr>
            <p:cNvSpPr/>
            <p:nvPr/>
          </p:nvSpPr>
          <p:spPr>
            <a:xfrm>
              <a:off x="562151" y="1528137"/>
              <a:ext cx="345086" cy="132197"/>
            </a:xfrm>
            <a:custGeom>
              <a:avLst/>
              <a:gdLst>
                <a:gd name="connsiteX0" fmla="*/ 557 w 345086"/>
                <a:gd name="connsiteY0" fmla="*/ 3678 h 132197"/>
                <a:gd name="connsiteX1" fmla="*/ 207664 w 345086"/>
                <a:gd name="connsiteY1" fmla="*/ 31032 h 132197"/>
                <a:gd name="connsiteX2" fmla="*/ 344434 w 345086"/>
                <a:gd name="connsiteY2" fmla="*/ 128725 h 132197"/>
                <a:gd name="connsiteX3" fmla="*/ 152957 w 345086"/>
                <a:gd name="connsiteY3" fmla="*/ 101371 h 132197"/>
                <a:gd name="connsiteX4" fmla="*/ 557 w 345086"/>
                <a:gd name="connsiteY4" fmla="*/ 3678 h 132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086" h="132197">
                  <a:moveTo>
                    <a:pt x="557" y="3678"/>
                  </a:moveTo>
                  <a:cubicBezTo>
                    <a:pt x="9675" y="-8045"/>
                    <a:pt x="150351" y="10191"/>
                    <a:pt x="207664" y="31032"/>
                  </a:cubicBezTo>
                  <a:cubicBezTo>
                    <a:pt x="264977" y="51873"/>
                    <a:pt x="353552" y="117002"/>
                    <a:pt x="344434" y="128725"/>
                  </a:cubicBezTo>
                  <a:cubicBezTo>
                    <a:pt x="335316" y="140448"/>
                    <a:pt x="209619" y="120258"/>
                    <a:pt x="152957" y="101371"/>
                  </a:cubicBezTo>
                  <a:cubicBezTo>
                    <a:pt x="96295" y="82484"/>
                    <a:pt x="-8561" y="15401"/>
                    <a:pt x="557" y="367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5000">
                  <a:schemeClr val="accent1">
                    <a:lumMod val="0"/>
                    <a:lumOff val="100000"/>
                  </a:schemeClr>
                </a:gs>
                <a:gs pos="100000">
                  <a:schemeClr val="accent1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B6D199FF-BBBC-2749-BE72-66CEFD7D63BD}"/>
                </a:ext>
              </a:extLst>
            </p:cNvPr>
            <p:cNvSpPr/>
            <p:nvPr/>
          </p:nvSpPr>
          <p:spPr>
            <a:xfrm>
              <a:off x="711224" y="1560828"/>
              <a:ext cx="85945" cy="71838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7CF3D8A7-05D1-3942-AECD-66191365C7A0}"/>
              </a:ext>
            </a:extLst>
          </p:cNvPr>
          <p:cNvSpPr txBox="1"/>
          <p:nvPr/>
        </p:nvSpPr>
        <p:spPr>
          <a:xfrm>
            <a:off x="1847660" y="6161963"/>
            <a:ext cx="1011815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Rinse 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3h post plating</a:t>
            </a:r>
          </a:p>
        </p:txBody>
      </p:sp>
      <p:sp>
        <p:nvSpPr>
          <p:cNvPr id="134" name="Curved Down Arrow 133">
            <a:extLst>
              <a:ext uri="{FF2B5EF4-FFF2-40B4-BE49-F238E27FC236}">
                <a16:creationId xmlns:a16="http://schemas.microsoft.com/office/drawing/2014/main" id="{5B065966-99DA-B049-B7F4-4548FEE16048}"/>
              </a:ext>
            </a:extLst>
          </p:cNvPr>
          <p:cNvSpPr/>
          <p:nvPr/>
        </p:nvSpPr>
        <p:spPr>
          <a:xfrm>
            <a:off x="2652454" y="6267733"/>
            <a:ext cx="264000" cy="103050"/>
          </a:xfrm>
          <a:prstGeom prst="curvedDownArrow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16885995-E654-D14B-9F06-A4BB6958A6B1}"/>
              </a:ext>
            </a:extLst>
          </p:cNvPr>
          <p:cNvCxnSpPr>
            <a:cxnSpLocks/>
          </p:cNvCxnSpPr>
          <p:nvPr/>
        </p:nvCxnSpPr>
        <p:spPr>
          <a:xfrm>
            <a:off x="2360252" y="6060295"/>
            <a:ext cx="0" cy="173569"/>
          </a:xfrm>
          <a:prstGeom prst="straightConnector1">
            <a:avLst/>
          </a:prstGeom>
          <a:ln w="31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304059B4-7695-8D49-AD85-383C298B4F63}"/>
              </a:ext>
            </a:extLst>
          </p:cNvPr>
          <p:cNvSpPr txBox="1"/>
          <p:nvPr/>
        </p:nvSpPr>
        <p:spPr>
          <a:xfrm>
            <a:off x="1975182" y="6910839"/>
            <a:ext cx="2558979" cy="24622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Non-adherent Cells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A08A322F-7C05-F944-BFA3-F11F8406A872}"/>
              </a:ext>
            </a:extLst>
          </p:cNvPr>
          <p:cNvSpPr/>
          <p:nvPr/>
        </p:nvSpPr>
        <p:spPr>
          <a:xfrm>
            <a:off x="2784454" y="6454820"/>
            <a:ext cx="231601" cy="2379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016B3464-CA85-6A4C-B87F-4B3DCED01152}"/>
              </a:ext>
            </a:extLst>
          </p:cNvPr>
          <p:cNvCxnSpPr>
            <a:cxnSpLocks/>
          </p:cNvCxnSpPr>
          <p:nvPr/>
        </p:nvCxnSpPr>
        <p:spPr>
          <a:xfrm>
            <a:off x="3113237" y="6566183"/>
            <a:ext cx="478584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F4BF7E4-1D27-3244-8A2D-40F76304D0FA}"/>
              </a:ext>
            </a:extLst>
          </p:cNvPr>
          <p:cNvSpPr/>
          <p:nvPr/>
        </p:nvSpPr>
        <p:spPr>
          <a:xfrm>
            <a:off x="1823749" y="2295786"/>
            <a:ext cx="479108" cy="162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D09F15C-C46F-A344-B484-2908C76BA387}"/>
              </a:ext>
            </a:extLst>
          </p:cNvPr>
          <p:cNvSpPr txBox="1"/>
          <p:nvPr/>
        </p:nvSpPr>
        <p:spPr>
          <a:xfrm>
            <a:off x="1472373" y="2271057"/>
            <a:ext cx="1132319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BCED503C-1D80-FE42-8385-76E4CC45833E}"/>
              </a:ext>
            </a:extLst>
          </p:cNvPr>
          <p:cNvSpPr/>
          <p:nvPr/>
        </p:nvSpPr>
        <p:spPr>
          <a:xfrm>
            <a:off x="3419524" y="2275456"/>
            <a:ext cx="725979" cy="21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C052CD37-8E57-2746-BE66-BF8758E05195}"/>
              </a:ext>
            </a:extLst>
          </p:cNvPr>
          <p:cNvSpPr txBox="1"/>
          <p:nvPr/>
        </p:nvSpPr>
        <p:spPr>
          <a:xfrm>
            <a:off x="3536822" y="6411073"/>
            <a:ext cx="1193392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Flow Cytometry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D4235D9A-93BC-8848-8DD8-CFB6CA20B7CB}"/>
              </a:ext>
            </a:extLst>
          </p:cNvPr>
          <p:cNvSpPr/>
          <p:nvPr/>
        </p:nvSpPr>
        <p:spPr>
          <a:xfrm>
            <a:off x="1627118" y="7709253"/>
            <a:ext cx="139933" cy="2934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A2A0E14D-76B3-0046-A8DB-6099EF207991}"/>
              </a:ext>
            </a:extLst>
          </p:cNvPr>
          <p:cNvSpPr/>
          <p:nvPr/>
        </p:nvSpPr>
        <p:spPr>
          <a:xfrm>
            <a:off x="2220742" y="7377662"/>
            <a:ext cx="246590" cy="203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4EE19BCF-BC3A-7547-9AEA-6D69550FFF63}"/>
              </a:ext>
            </a:extLst>
          </p:cNvPr>
          <p:cNvSpPr/>
          <p:nvPr/>
        </p:nvSpPr>
        <p:spPr>
          <a:xfrm>
            <a:off x="3468526" y="7432372"/>
            <a:ext cx="246590" cy="2036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38E93F70-9E6A-DD47-BE2C-4BF0BAF01707}"/>
              </a:ext>
            </a:extLst>
          </p:cNvPr>
          <p:cNvSpPr/>
          <p:nvPr/>
        </p:nvSpPr>
        <p:spPr>
          <a:xfrm>
            <a:off x="3688448" y="8562012"/>
            <a:ext cx="598349" cy="1909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00DFBB8-FE97-DC48-8A57-9B928920294A}"/>
              </a:ext>
            </a:extLst>
          </p:cNvPr>
          <p:cNvSpPr/>
          <p:nvPr/>
        </p:nvSpPr>
        <p:spPr>
          <a:xfrm>
            <a:off x="2281143" y="8545985"/>
            <a:ext cx="598349" cy="1909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4C4F3E58-18CD-E84D-8116-FD5AF04DED7D}"/>
              </a:ext>
            </a:extLst>
          </p:cNvPr>
          <p:cNvSpPr txBox="1"/>
          <p:nvPr/>
        </p:nvSpPr>
        <p:spPr>
          <a:xfrm>
            <a:off x="2024734" y="8654509"/>
            <a:ext cx="1113817" cy="235581"/>
          </a:xfrm>
          <a:prstGeom prst="rect">
            <a:avLst/>
          </a:prstGeom>
          <a:noFill/>
          <a:ln w="127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DAF8115-206D-0C47-86FC-1562C88964CE}"/>
              </a:ext>
            </a:extLst>
          </p:cNvPr>
          <p:cNvSpPr txBox="1"/>
          <p:nvPr/>
        </p:nvSpPr>
        <p:spPr>
          <a:xfrm>
            <a:off x="3511679" y="8654509"/>
            <a:ext cx="1113817" cy="235581"/>
          </a:xfrm>
          <a:prstGeom prst="rect">
            <a:avLst/>
          </a:prstGeom>
          <a:noFill/>
          <a:ln w="127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PDGFR</a:t>
            </a:r>
            <a:r>
              <a:rPr lang="en-US" sz="1000" dirty="0" err="1">
                <a:latin typeface="Symbol" pitchFamily="2" charset="2"/>
                <a:cs typeface="Arial" panose="020B0604020202020204" pitchFamily="34" charset="0"/>
              </a:rPr>
              <a:t>a</a:t>
            </a:r>
            <a:endParaRPr lang="en-US" sz="1000" dirty="0">
              <a:latin typeface="Symbol" pitchFamily="2" charset="2"/>
              <a:cs typeface="Arial" panose="020B0604020202020204" pitchFamily="34" charset="0"/>
            </a:endParaRP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2EE07F5C-5006-0A43-8EC7-6C4EFC1A290C}"/>
              </a:ext>
            </a:extLst>
          </p:cNvPr>
          <p:cNvCxnSpPr>
            <a:cxnSpLocks/>
          </p:cNvCxnSpPr>
          <p:nvPr/>
        </p:nvCxnSpPr>
        <p:spPr>
          <a:xfrm>
            <a:off x="3684363" y="8638769"/>
            <a:ext cx="829665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18039922-CAEB-EA4F-AC44-A8EBF39DE148}"/>
              </a:ext>
            </a:extLst>
          </p:cNvPr>
          <p:cNvCxnSpPr>
            <a:cxnSpLocks/>
          </p:cNvCxnSpPr>
          <p:nvPr/>
        </p:nvCxnSpPr>
        <p:spPr>
          <a:xfrm>
            <a:off x="2159550" y="8638769"/>
            <a:ext cx="829665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0BB73D2A-CBA1-AC45-A204-D80CA4DA71AA}"/>
              </a:ext>
            </a:extLst>
          </p:cNvPr>
          <p:cNvSpPr txBox="1"/>
          <p:nvPr/>
        </p:nvSpPr>
        <p:spPr>
          <a:xfrm rot="16200000">
            <a:off x="1087038" y="7722806"/>
            <a:ext cx="1132319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3971022E-1CD1-BE4A-96B2-5B3206323D95}"/>
              </a:ext>
            </a:extLst>
          </p:cNvPr>
          <p:cNvSpPr txBox="1"/>
          <p:nvPr/>
        </p:nvSpPr>
        <p:spPr>
          <a:xfrm>
            <a:off x="2346787" y="7261634"/>
            <a:ext cx="1018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65.0 ± 2.67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5EBCBC4F-2171-2F49-999D-E2F7481483B9}"/>
              </a:ext>
            </a:extLst>
          </p:cNvPr>
          <p:cNvSpPr txBox="1"/>
          <p:nvPr/>
        </p:nvSpPr>
        <p:spPr>
          <a:xfrm>
            <a:off x="3739516" y="7261635"/>
            <a:ext cx="11138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2.67 ± 0.53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7B9462A-C5AC-FE41-9DC9-9BF696ADDBF8}"/>
              </a:ext>
            </a:extLst>
          </p:cNvPr>
          <p:cNvSpPr txBox="1"/>
          <p:nvPr/>
        </p:nvSpPr>
        <p:spPr>
          <a:xfrm rot="16200000">
            <a:off x="956317" y="4346069"/>
            <a:ext cx="1226798" cy="246221"/>
          </a:xfrm>
          <a:prstGeom prst="rect">
            <a:avLst/>
          </a:prstGeom>
          <a:noFill/>
          <a:ln w="127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9F5B198-D964-BE48-A4FD-E4DC516B351B}"/>
              </a:ext>
            </a:extLst>
          </p:cNvPr>
          <p:cNvSpPr txBox="1"/>
          <p:nvPr/>
        </p:nvSpPr>
        <p:spPr>
          <a:xfrm rot="16200000">
            <a:off x="956317" y="3040399"/>
            <a:ext cx="1226798" cy="246221"/>
          </a:xfrm>
          <a:prstGeom prst="rect">
            <a:avLst/>
          </a:prstGeom>
          <a:noFill/>
          <a:ln w="127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CAABEBFF-D101-4E3B-8C54-831D929BEA55}"/>
              </a:ext>
            </a:extLst>
          </p:cNvPr>
          <p:cNvSpPr txBox="1"/>
          <p:nvPr/>
        </p:nvSpPr>
        <p:spPr>
          <a:xfrm>
            <a:off x="2983562" y="2287912"/>
            <a:ext cx="1540755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Anime-reactive dye</a:t>
            </a:r>
          </a:p>
        </p:txBody>
      </p:sp>
    </p:spTree>
    <p:extLst>
      <p:ext uri="{BB962C8B-B14F-4D97-AF65-F5344CB8AC3E}">
        <p14:creationId xmlns:p14="http://schemas.microsoft.com/office/powerpoint/2010/main" val="2218058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4DAD5EDE-8650-DB42-B9C4-7CE5152587F7}"/>
              </a:ext>
            </a:extLst>
          </p:cNvPr>
          <p:cNvSpPr txBox="1"/>
          <p:nvPr/>
        </p:nvSpPr>
        <p:spPr>
          <a:xfrm>
            <a:off x="213597" y="322106"/>
            <a:ext cx="3241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561BC35-84A5-4541-AABA-E192BC09901A}"/>
              </a:ext>
            </a:extLst>
          </p:cNvPr>
          <p:cNvGrpSpPr/>
          <p:nvPr/>
        </p:nvGrpSpPr>
        <p:grpSpPr>
          <a:xfrm>
            <a:off x="1370388" y="1079261"/>
            <a:ext cx="3649512" cy="2287983"/>
            <a:chOff x="696290" y="3141924"/>
            <a:chExt cx="5393893" cy="3381580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17CDA4E-14BA-AB4B-ADF1-E7FDB302D462}"/>
                </a:ext>
              </a:extLst>
            </p:cNvPr>
            <p:cNvGrpSpPr/>
            <p:nvPr/>
          </p:nvGrpSpPr>
          <p:grpSpPr>
            <a:xfrm>
              <a:off x="696290" y="3141924"/>
              <a:ext cx="5393893" cy="3381580"/>
              <a:chOff x="543890" y="3243539"/>
              <a:chExt cx="5393893" cy="338158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8ABC246A-986A-0745-B2CB-8E9C726BC0AD}"/>
                  </a:ext>
                </a:extLst>
              </p:cNvPr>
              <p:cNvGrpSpPr/>
              <p:nvPr/>
            </p:nvGrpSpPr>
            <p:grpSpPr>
              <a:xfrm>
                <a:off x="543890" y="3243539"/>
                <a:ext cx="5393893" cy="3014487"/>
                <a:chOff x="543890" y="3247835"/>
                <a:chExt cx="5393893" cy="3014487"/>
              </a:xfrm>
            </p:grpSpPr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16D83381-70DC-5648-A5E8-D72F9BB74973}"/>
                    </a:ext>
                  </a:extLst>
                </p:cNvPr>
                <p:cNvSpPr txBox="1"/>
                <p:nvPr/>
              </p:nvSpPr>
              <p:spPr>
                <a:xfrm>
                  <a:off x="3792195" y="3247835"/>
                  <a:ext cx="2128609" cy="36390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Negative Control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9BA0DCA8-AD2C-3B4E-8575-C29273F2CCE0}"/>
                    </a:ext>
                  </a:extLst>
                </p:cNvPr>
                <p:cNvSpPr txBox="1"/>
                <p:nvPr/>
              </p:nvSpPr>
              <p:spPr>
                <a:xfrm>
                  <a:off x="1311248" y="3247835"/>
                  <a:ext cx="2128609" cy="36390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Positive Control</a:t>
                  </a:r>
                </a:p>
              </p:txBody>
            </p: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A248C23B-862C-FE4C-8064-BB43CD6FBB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55521" y="3727000"/>
                  <a:ext cx="0" cy="2082799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787166E7-0B0F-514C-A02A-82DFDD9F1638}"/>
                    </a:ext>
                  </a:extLst>
                </p:cNvPr>
                <p:cNvSpPr txBox="1"/>
                <p:nvPr/>
              </p:nvSpPr>
              <p:spPr>
                <a:xfrm rot="16200000">
                  <a:off x="171476" y="4484302"/>
                  <a:ext cx="1108737" cy="3639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SSC-A</a:t>
                  </a:r>
                </a:p>
              </p:txBody>
            </p: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E84DD6E9-C621-A248-A887-9B4B8304C5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11248" y="6262322"/>
                  <a:ext cx="4626535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7AB23C5-7082-D947-AA5A-A91DAE21A809}"/>
                  </a:ext>
                </a:extLst>
              </p:cNvPr>
              <p:cNvSpPr txBox="1"/>
              <p:nvPr/>
            </p:nvSpPr>
            <p:spPr>
              <a:xfrm>
                <a:off x="3121069" y="6261211"/>
                <a:ext cx="1382449" cy="3639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TUNEL</a:t>
                </a:r>
              </a:p>
            </p:txBody>
          </p: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7D4EB91-CE84-4949-BFE6-ECB7D7CB6C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553" b="5354"/>
            <a:stretch/>
          </p:blipFill>
          <p:spPr>
            <a:xfrm>
              <a:off x="1121782" y="3456310"/>
              <a:ext cx="2474491" cy="2579317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D76F85D3-296D-CF48-AE41-9350CAD0DC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111" b="3903"/>
            <a:stretch/>
          </p:blipFill>
          <p:spPr>
            <a:xfrm>
              <a:off x="3596273" y="3463539"/>
              <a:ext cx="2476933" cy="2579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6085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</Words>
  <Application>Microsoft Macintosh PowerPoint</Application>
  <PresentationFormat>Custom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Colleen Wu</dc:creator>
  <cp:lastModifiedBy>Colleen Wu</cp:lastModifiedBy>
  <cp:revision>1</cp:revision>
  <dcterms:created xsi:type="dcterms:W3CDTF">2022-06-28T17:57:56Z</dcterms:created>
  <dcterms:modified xsi:type="dcterms:W3CDTF">2022-06-28T17:58:51Z</dcterms:modified>
</cp:coreProperties>
</file>