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8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6" d="100"/>
          <a:sy n="86" d="100"/>
        </p:scale>
        <p:origin x="4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87BBF-8906-4CAB-943B-47EEAE9209CC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2D2AC-DC6B-452C-AB77-C67ADCDA2F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0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A31D20-2AA5-4097-881F-A6FC990D3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DDE6DA-3B72-4C2D-B43E-D3D6725C5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C615A8-955C-4065-AF6D-B3D21B3AD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ED5368-5FC8-4419-B05F-05EC5358C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151846-20BD-4EF6-9524-CF587E90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0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36EF4-AE9C-4752-BF08-AAF13151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AED200-CB49-44CB-90E7-A1F418CB7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8DD66B-64DB-4431-B85A-8070FB02F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9BBF22-80CA-40EB-B3EC-11D099508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AEDE4E-5E37-49C7-918D-CF243F10D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50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230071A-63C6-4F0F-A29F-A27E0616F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1AC138-6871-450C-B1FE-2354AC4334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09EC19-B092-426C-9D0F-5A8755DB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69D6CF-C9F9-4CE8-A3B2-D5C170CDE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8A313-F8D5-4D68-B90E-46E17CF2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1CE44-B4D1-41FC-8E3C-2103F99F4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A3CB28-3524-466C-9EF2-9AA3303AF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B70332-C2D3-4895-95E7-6A4E95A0B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361EE0-4652-4CE8-88DB-62129904B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60FFF8-264D-46AF-A5F8-CDF2F166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5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83FF13-9EF5-448B-9354-D85BC6F8B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D50AA1-CC33-4F56-AC2A-1BA7B701E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3DE685-A4D7-4F2B-A943-8E0B9A432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85D2A2-6946-4436-923A-D8BC0BD16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8A0A5C-354E-4E33-B67E-5FE6A4251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18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E07E4A-8262-4655-9F8F-6E6EBF86A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1A0BA3-FAE4-41B1-8012-7B9A7F5B8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91A9B0-58C4-465C-B02C-86BAB501E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14D1FA-321D-4568-A057-3171DAE4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47B8575-C1CC-4515-BF56-0BCF7E0C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72A724-B12A-4458-9625-8FE304BE7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00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5ACCE2-B197-4F09-8471-14A4EBA1C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32B265-12C1-42CD-95E9-870B6B999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E84205-3BD7-4521-ACD1-7BE1F513E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66704B5-0468-4B68-AF71-CDCC857A3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0E86A3-C146-475E-95C8-2EC2E3382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7C01EFB-7E84-482B-9E4E-2D186EC4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E20B43B-9E98-4B34-8DB2-78FDCB56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327E65-DC62-4AB0-A69F-BA34CD21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310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63BBBD-1135-4E38-9C72-3938445C7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82BB0A8-3C90-40D6-9851-003730C8A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C94552-B2CF-4EED-A151-0D284F6D5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F433B5B-DA55-4A6B-BC88-05A729B6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322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EDFEC08-5C81-40DC-8E30-02542CA8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32135E-4EFB-4EB4-BB43-F8E825E9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8961288-541D-4278-BCE1-DAFA9FD8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91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469AC4-7661-4950-A6C3-78C38F2EA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6C346E-BB0A-4E53-8F6C-8C53DECF6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00BA7A-3F54-43D3-8155-E0C40568B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E5E174-1762-4BD2-A37D-8AA15E47C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CB2B5D-B496-4BE6-9976-EC1FE313C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95357D-3B1D-4291-9F65-319A8A932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95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E2B38D-87C4-4064-A05D-562891EAC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10B80B0-21F3-4315-9A4D-F1F1A88133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51AB42-F531-403A-9023-D404E4E9A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0C77B2-B4F1-4C21-AC98-4CEF7D503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8B3D54-D2DA-449D-8E84-F6972FBE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02CA898-9943-4201-A888-EE37E466C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47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7009CE-2515-488E-BCD4-258DDFCD9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2EEBA1-3773-47B2-A609-14D79813A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55984A-5979-43D7-AC7D-99C878EE2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779B40-7B89-4D65-AFF9-E5C78D067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C4AC4A-E7CF-4888-8D8B-2FEEF0E58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08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252C65-BCDC-4085-85F8-0BF328E05277}"/>
              </a:ext>
            </a:extLst>
          </p:cNvPr>
          <p:cNvSpPr txBox="1"/>
          <p:nvPr/>
        </p:nvSpPr>
        <p:spPr>
          <a:xfrm>
            <a:off x="345991" y="441570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en-US" altLang="ja-JP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979818A8-9C1A-45D0-AB0E-C31253F19D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2463" y="595313"/>
          <a:ext cx="4465637" cy="361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Prism 8" r:id="rId3" imgW="3571826" imgH="2893731" progId="Prism8.Document">
                  <p:embed/>
                </p:oleObj>
              </mc:Choice>
              <mc:Fallback>
                <p:oleObj name="Prism 8" r:id="rId3" imgW="3571826" imgH="2893731" progId="Prism8.Document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979818A8-9C1A-45D0-AB0E-C31253F19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2463" y="595313"/>
                        <a:ext cx="4465637" cy="361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E56147-C666-41D3-90AD-A2F26ED92178}"/>
              </a:ext>
            </a:extLst>
          </p:cNvPr>
          <p:cNvSpPr txBox="1"/>
          <p:nvPr/>
        </p:nvSpPr>
        <p:spPr>
          <a:xfrm>
            <a:off x="345991" y="8234"/>
            <a:ext cx="23335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S3. 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4635F9D-3E6E-444A-97FD-60B4550DC865}"/>
              </a:ext>
            </a:extLst>
          </p:cNvPr>
          <p:cNvSpPr txBox="1"/>
          <p:nvPr/>
        </p:nvSpPr>
        <p:spPr>
          <a:xfrm>
            <a:off x="5564501" y="441570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C8CBEC3-544F-4D20-8758-44DF1224AC84}"/>
              </a:ext>
            </a:extLst>
          </p:cNvPr>
          <p:cNvSpPr txBox="1"/>
          <p:nvPr/>
        </p:nvSpPr>
        <p:spPr>
          <a:xfrm>
            <a:off x="5564501" y="3933542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11" name="オブジェクト 10">
            <a:extLst>
              <a:ext uri="{FF2B5EF4-FFF2-40B4-BE49-F238E27FC236}">
                <a16:creationId xmlns:a16="http://schemas.microsoft.com/office/drawing/2014/main" id="{66DB9083-CF8D-483A-8DD3-EBEE7EE3E34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30975" y="363538"/>
          <a:ext cx="3863975" cy="338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Prism 8" r:id="rId5" imgW="3864469" imgH="3387599" progId="Prism8.Document">
                  <p:embed/>
                </p:oleObj>
              </mc:Choice>
              <mc:Fallback>
                <p:oleObj name="Prism 8" r:id="rId5" imgW="3864469" imgH="3387599" progId="Prism8.Document">
                  <p:embed/>
                  <p:pic>
                    <p:nvPicPr>
                      <p:cNvPr id="11" name="オブジェクト 10">
                        <a:extLst>
                          <a:ext uri="{FF2B5EF4-FFF2-40B4-BE49-F238E27FC236}">
                            <a16:creationId xmlns:a16="http://schemas.microsoft.com/office/drawing/2014/main" id="{66DB9083-CF8D-483A-8DD3-EBEE7EE3E3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30975" y="363538"/>
                        <a:ext cx="3863975" cy="338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6B449EE-B894-4098-AD33-1FDDB3D84DE2}"/>
              </a:ext>
            </a:extLst>
          </p:cNvPr>
          <p:cNvSpPr txBox="1"/>
          <p:nvPr/>
        </p:nvSpPr>
        <p:spPr>
          <a:xfrm>
            <a:off x="382420" y="3933542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A2F6B12-5B5A-4FCF-8764-898AF86164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6275" y="4365381"/>
            <a:ext cx="4909821" cy="1796462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3E0C9BE5-D7E9-435C-9018-6FB8E444B4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8971" y="3713378"/>
            <a:ext cx="3385979" cy="310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252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Prism 8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金村 宙昌</dc:creator>
  <cp:lastModifiedBy>金村 宙昌</cp:lastModifiedBy>
  <cp:revision>7</cp:revision>
  <dcterms:created xsi:type="dcterms:W3CDTF">2021-11-04T03:32:11Z</dcterms:created>
  <dcterms:modified xsi:type="dcterms:W3CDTF">2021-11-04T03:34:54Z</dcterms:modified>
</cp:coreProperties>
</file>