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7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4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334360-4063-4039-8253-67499A88674D}" type="datetimeFigureOut">
              <a:rPr lang="en-US" smtClean="0"/>
              <a:t>5/14/21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EEC071-E4BB-4E5B-8F48-16D643BB2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525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This is the recommended coaching language. All</a:t>
            </a:r>
            <a:r>
              <a:rPr lang="en-US" baseline="0" dirty="0"/>
              <a:t> coaches and </a:t>
            </a:r>
            <a:r>
              <a:rPr lang="en-US" baseline="0" dirty="0" err="1"/>
              <a:t>intubators</a:t>
            </a:r>
            <a:r>
              <a:rPr lang="en-US" baseline="0" dirty="0"/>
              <a:t> were in-serviced on this prior to implementation, and a cognitive aid with the language is available as a laminated card on each video laryngoscopy tower in the unit.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F64777-3C50-724B-B4E0-EC467C0A041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806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905FE-E4BD-4446-A730-726FA1B2C4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477E22-1306-4C41-B1CD-7D4B099767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050EC4-45A2-4368-9184-0867B072C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8BC7-747B-4CE9-80FC-7964F39BB1F5}" type="datetimeFigureOut">
              <a:rPr lang="en-US" smtClean="0"/>
              <a:t>5/14/21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BC4D5D-E3C8-41A2-9113-47FA81E04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334DD-C6F1-483A-BB01-AA3CD9A9A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3C850-CD67-4E83-BDF0-0383BA48F2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368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7B8E2-C4C0-4D0E-870E-FF16486B1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A48382-C974-4250-8188-F028C1D1C3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1D952C-D5CB-4BC0-B9D3-4968D4203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8BC7-747B-4CE9-80FC-7964F39BB1F5}" type="datetimeFigureOut">
              <a:rPr lang="en-US" smtClean="0"/>
              <a:t>5/14/21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B02AC8-F6FD-4F26-A062-D5E358C11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DD3A52-A714-41AA-A28B-A9B0C26FB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3C850-CD67-4E83-BDF0-0383BA48F2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800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ED93708-7CD6-4CCC-B1D9-27BA581B80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8FE747-676C-44D1-A2B3-30818E1797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269401-369E-47CE-95DA-9898C9A76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8BC7-747B-4CE9-80FC-7964F39BB1F5}" type="datetimeFigureOut">
              <a:rPr lang="en-US" smtClean="0"/>
              <a:t>5/14/21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6337EF-1352-4C72-B5FA-B0530C2EB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D7D412-5A04-4E09-A77A-584532CF7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3C850-CD67-4E83-BDF0-0383BA48F2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493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F31E3-3150-4AFF-AF73-F67A1C163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F75F9D-7CCE-4B08-9943-017766EF3E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FC836C-CEC1-4144-B524-5919D8EDA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8BC7-747B-4CE9-80FC-7964F39BB1F5}" type="datetimeFigureOut">
              <a:rPr lang="en-US" smtClean="0"/>
              <a:t>5/14/21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AA0D05-3B18-47B8-9FAA-313B73263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795EE3-4DDD-43E9-8AFA-B92FC91E2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3C850-CD67-4E83-BDF0-0383BA48F2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21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6EF8D-C407-4697-8AF1-671CB1B681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BB0F82-1216-4380-BE0E-5F84901050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B1306F-3754-4E16-ADFD-B079F5798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8BC7-747B-4CE9-80FC-7964F39BB1F5}" type="datetimeFigureOut">
              <a:rPr lang="en-US" smtClean="0"/>
              <a:t>5/14/21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FD13FB-0AC8-40A3-B45A-92455BC50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F4721C-9989-4035-818B-C26C70770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3C850-CD67-4E83-BDF0-0383BA48F2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686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12A16C-0402-4E85-AFD9-178F0AB15A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ACC15E-111A-4F9E-9563-A5015ED8D0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4A1F5D-A322-4299-86E4-39428B8C04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E49F46-DC51-48A1-AD69-AD0C327E5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8BC7-747B-4CE9-80FC-7964F39BB1F5}" type="datetimeFigureOut">
              <a:rPr lang="en-US" smtClean="0"/>
              <a:t>5/14/21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100F68-573E-41D6-B698-0582FF5B4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937690-03C5-4939-8913-6FA041A21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3C850-CD67-4E83-BDF0-0383BA48F2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962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8E22D-000F-4436-A9AD-CCECB6618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ADEE6D-EE3E-4D8F-BE33-F359A58D34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CA2EFB-1650-46D7-B015-75CBD388AA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ACBFEB-FF43-4C42-A2F8-0D5EEED3B8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1FD2E62-C562-4575-8BFC-A374679881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1D68AE-57A1-4F6D-B8D5-AE8884A64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8BC7-747B-4CE9-80FC-7964F39BB1F5}" type="datetimeFigureOut">
              <a:rPr lang="en-US" smtClean="0"/>
              <a:t>5/14/21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64FF403-D691-4A50-8849-9D12A1DCE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723210-C4AA-4E73-8FA3-D1759693B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3C850-CD67-4E83-BDF0-0383BA48F2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928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413DC2-D653-45BF-96FB-2CF78A8A6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B2DCB4-8CE4-41BA-877C-65D8B84DE6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8BC7-747B-4CE9-80FC-7964F39BB1F5}" type="datetimeFigureOut">
              <a:rPr lang="en-US" smtClean="0"/>
              <a:t>5/14/21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8D9C30-B890-4A70-B2A7-9C0C7737F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8816BF-5069-43D3-9035-4BC7B9541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3C850-CD67-4E83-BDF0-0383BA48F2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529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5D29E6-6AD0-49E9-A34A-E75055136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8BC7-747B-4CE9-80FC-7964F39BB1F5}" type="datetimeFigureOut">
              <a:rPr lang="en-US" smtClean="0"/>
              <a:t>5/14/21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7D8AA0-EFA2-4367-8D7B-2A10314DA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9F7658-AEE3-41ED-9A64-456469A92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3C850-CD67-4E83-BDF0-0383BA48F2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89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8A221-F4AE-4B45-9A7F-D4805949A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608E7-16C6-4E33-B453-6BC363947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552A96-3349-4AA0-A79A-732314CE1D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9B7424-BEEE-4133-8015-BA4EE1D5F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8BC7-747B-4CE9-80FC-7964F39BB1F5}" type="datetimeFigureOut">
              <a:rPr lang="en-US" smtClean="0"/>
              <a:t>5/14/21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0BD88-B1D3-4F4C-A1CE-C308D5DD2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4E2673-5BE9-4C86-AC69-09CCCCAAE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3C850-CD67-4E83-BDF0-0383BA48F2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625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747B5-A8BE-4B86-9CE7-99E99F364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06D5A2-A909-4BE0-ACF4-AFB9497CFD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83EB77-C5F4-4982-9F5D-FE0B8EA204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FC48C7-08F8-41E0-BC01-157B7C521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28BC7-747B-4CE9-80FC-7964F39BB1F5}" type="datetimeFigureOut">
              <a:rPr lang="en-US" smtClean="0"/>
              <a:t>5/14/21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9384E3-75D5-48B5-86DA-B87DDF8E1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C8E0A0-F5F8-42E8-A202-ACD0C2233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3C850-CD67-4E83-BDF0-0383BA48F2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05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B63587-D0C0-4C34-98B2-27F64D7C0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149F4A-16F1-4D20-BE09-3FCB6271B2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C369BF-7184-43B2-9046-9D007C22B2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8BC7-747B-4CE9-80FC-7964F39BB1F5}" type="datetimeFigureOut">
              <a:rPr lang="en-US" smtClean="0"/>
              <a:t>5/14/21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9D2F6F-44FD-4C5C-B22F-62E2E224A2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104D84-77FE-4467-8D7E-73B80915DD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03C850-CD67-4E83-BDF0-0383BA48F2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212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7" descr="Screen Shot 2018-01-23 at 10.11.40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352" r="-17352"/>
          <a:stretch>
            <a:fillRect/>
          </a:stretch>
        </p:blipFill>
        <p:spPr>
          <a:xfrm>
            <a:off x="-703994" y="1029604"/>
            <a:ext cx="13599987" cy="5625597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BF97ECC-8E7F-874B-9583-FFE0090DF980}"/>
              </a:ext>
            </a:extLst>
          </p:cNvPr>
          <p:cNvSpPr txBox="1"/>
          <p:nvPr/>
        </p:nvSpPr>
        <p:spPr>
          <a:xfrm>
            <a:off x="1090670" y="286439"/>
            <a:ext cx="10025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Supplemental </a:t>
            </a:r>
            <a:r>
              <a:rPr lang="en-US"/>
              <a:t>Figure A: </a:t>
            </a:r>
            <a:r>
              <a:rPr lang="en-US" dirty="0"/>
              <a:t>Standardized Coaching Language</a:t>
            </a:r>
          </a:p>
        </p:txBody>
      </p:sp>
    </p:spTree>
    <p:extLst>
      <p:ext uri="{BB962C8B-B14F-4D97-AF65-F5344CB8AC3E}">
        <p14:creationId xmlns:p14="http://schemas.microsoft.com/office/powerpoint/2010/main" val="489684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46BA39A807B024692CE68B93968FE28" ma:contentTypeVersion="13" ma:contentTypeDescription="Create a new document." ma:contentTypeScope="" ma:versionID="93621f56e2ce6cce81cd01b893f9b885">
  <xsd:schema xmlns:xsd="http://www.w3.org/2001/XMLSchema" xmlns:xs="http://www.w3.org/2001/XMLSchema" xmlns:p="http://schemas.microsoft.com/office/2006/metadata/properties" xmlns:ns3="b29f2d5a-eb32-43f8-9be7-0b8ff89bd682" xmlns:ns4="77eee58b-6242-46ba-8996-e41ec354df22" targetNamespace="http://schemas.microsoft.com/office/2006/metadata/properties" ma:root="true" ma:fieldsID="0eccf4900424b9da0b477840dfbefdc9" ns3:_="" ns4:_="">
    <xsd:import namespace="b29f2d5a-eb32-43f8-9be7-0b8ff89bd682"/>
    <xsd:import namespace="77eee58b-6242-46ba-8996-e41ec354df2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9f2d5a-eb32-43f8-9be7-0b8ff89bd68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eee58b-6242-46ba-8996-e41ec354df22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A17AD60-6519-4AFD-A0DD-B25820ED129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D685651-B673-4C50-8C33-C275C2D3B04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0B9419C-7392-4663-8323-A92400351E7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9f2d5a-eb32-43f8-9be7-0b8ff89bd682"/>
    <ds:schemaRef ds:uri="77eee58b-6242-46ba-8996-e41ec354df2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Widescreen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Nishisaki, Akira</dc:creator>
  <cp:lastModifiedBy>Laverriere, Elizabeth K</cp:lastModifiedBy>
  <cp:revision>3</cp:revision>
  <dcterms:created xsi:type="dcterms:W3CDTF">2021-03-21T16:30:48Z</dcterms:created>
  <dcterms:modified xsi:type="dcterms:W3CDTF">2021-05-15T02:28:29Z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0x010100A46BA39A807B024692CE68B93968FE28</vt:lpwstr>
  </property>
</Properties>
</file>