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287000" cy="6858000" type="35mm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75" d="100"/>
          <a:sy n="75" d="100"/>
        </p:scale>
        <p:origin x="1267" y="67"/>
      </p:cViewPr>
      <p:guideLst>
        <p:guide orient="horz" pos="216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ano\Desktop\SARS-CoV-2\Figures\Journal%20of%20infection\Semifinal_MS_draf_with_cover_letter\Sci%20Rep%20&#26368;&#32066;&#27573;&#38542;&#12391;Table1&#12398;&#20154;&#25968;&#20462;&#27491;&#12434;\Revise\NT50(serum)-EC50(IgG)%20Wuhan%20and%20VOCs%20v3.%205.28.2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ano\Desktop\SARS-CoV-2\Figures\Journal%20of%20infection\Semifinal_MS_draf_with_cover_letter\Sci%20Rep%20&#26368;&#32066;&#27573;&#38542;&#12391;Table1&#12398;&#20154;&#25968;&#20462;&#27491;&#12434;\Revise\NT50(serum)-EC50(IgG)%20Wuhan%20and%20VOCs%20v3.%205.28.2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ano\Desktop\SARS-CoV-2\Figures\Journal%20of%20infection\Semifinal_MS_draf_with_cover_letter\Sci%20Rep%20&#26368;&#32066;&#27573;&#38542;&#12391;Table1&#12398;&#20154;&#25968;&#20462;&#27491;&#12434;\Revise\NT50(serum)-EC50(IgG)%20Wuhan%20and%20VOCs%20v3.%205.28.2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ano\Desktop\SARS-CoV-2\Figures\Journal%20of%20infection\Semifinal_MS_draf_with_cover_letter\Sci%20Rep%20&#26368;&#32066;&#27573;&#38542;&#12391;Table1&#12398;&#20154;&#25968;&#20462;&#27491;&#12434;\Revise\NT50(serum)-EC50(IgG)%20Wuhan%20and%20VOCs%20v3.%205.28.2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ano\Desktop\SARS-CoV-2\Figures\Journal%20of%20infection\Semifinal_MS_draf_with_cover_letter\Sci%20Rep%20&#26368;&#32066;&#27573;&#38542;&#12391;Table1&#12398;&#20154;&#25968;&#20462;&#27491;&#12434;\Revise\NT50(serum)-EC50(IgG)%20Wuhan%20and%20VOCs%20v3.%205.28.2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bg1"/>
              </a:solidFill>
              <a:ln w="12700">
                <a:solidFill>
                  <a:srgbClr val="006600"/>
                </a:solidFill>
              </a:ln>
            </c:spPr>
          </c:marker>
          <c:dPt>
            <c:idx val="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2665-4E97-ADC2-7855FED158F4}"/>
              </c:ext>
            </c:extLst>
          </c:dPt>
          <c:dPt>
            <c:idx val="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2665-4E97-ADC2-7855FED158F4}"/>
              </c:ext>
            </c:extLst>
          </c:dPt>
          <c:dPt>
            <c:idx val="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2665-4E97-ADC2-7855FED158F4}"/>
              </c:ext>
            </c:extLst>
          </c:dPt>
          <c:dPt>
            <c:idx val="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2665-4E97-ADC2-7855FED158F4}"/>
              </c:ext>
            </c:extLst>
          </c:dPt>
          <c:dPt>
            <c:idx val="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2665-4E97-ADC2-7855FED158F4}"/>
              </c:ext>
            </c:extLst>
          </c:dPt>
          <c:dPt>
            <c:idx val="5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2665-4E97-ADC2-7855FED158F4}"/>
              </c:ext>
            </c:extLst>
          </c:dPt>
          <c:dPt>
            <c:idx val="6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2665-4E97-ADC2-7855FED158F4}"/>
              </c:ext>
            </c:extLst>
          </c:dPt>
          <c:dPt>
            <c:idx val="7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2665-4E97-ADC2-7855FED158F4}"/>
              </c:ext>
            </c:extLst>
          </c:dPt>
          <c:dPt>
            <c:idx val="8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2665-4E97-ADC2-7855FED158F4}"/>
              </c:ext>
            </c:extLst>
          </c:dPt>
          <c:dPt>
            <c:idx val="9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2665-4E97-ADC2-7855FED158F4}"/>
              </c:ext>
            </c:extLst>
          </c:dPt>
          <c:dPt>
            <c:idx val="1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2665-4E97-ADC2-7855FED158F4}"/>
              </c:ext>
            </c:extLst>
          </c:dPt>
          <c:dPt>
            <c:idx val="1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2665-4E97-ADC2-7855FED158F4}"/>
              </c:ext>
            </c:extLst>
          </c:dPt>
          <c:dPt>
            <c:idx val="1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2665-4E97-ADC2-7855FED158F4}"/>
              </c:ext>
            </c:extLst>
          </c:dPt>
          <c:dPt>
            <c:idx val="1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2665-4E97-ADC2-7855FED158F4}"/>
              </c:ext>
            </c:extLst>
          </c:dPt>
          <c:dPt>
            <c:idx val="1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2665-4E97-ADC2-7855FED158F4}"/>
              </c:ext>
            </c:extLst>
          </c:dPt>
          <c:dPt>
            <c:idx val="1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2665-4E97-ADC2-7855FED158F4}"/>
              </c:ext>
            </c:extLst>
          </c:dPt>
          <c:dPt>
            <c:idx val="1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2665-4E97-ADC2-7855FED158F4}"/>
              </c:ext>
            </c:extLst>
          </c:dPt>
          <c:dPt>
            <c:idx val="1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2665-4E97-ADC2-7855FED158F4}"/>
              </c:ext>
            </c:extLst>
          </c:dPt>
          <c:dPt>
            <c:idx val="1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2665-4E97-ADC2-7855FED158F4}"/>
              </c:ext>
            </c:extLst>
          </c:dPt>
          <c:dPt>
            <c:idx val="1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2665-4E97-ADC2-7855FED158F4}"/>
              </c:ext>
            </c:extLst>
          </c:dPt>
          <c:dPt>
            <c:idx val="2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2665-4E97-ADC2-7855FED158F4}"/>
              </c:ext>
            </c:extLst>
          </c:dPt>
          <c:dPt>
            <c:idx val="2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2665-4E97-ADC2-7855FED158F4}"/>
              </c:ext>
            </c:extLst>
          </c:dPt>
          <c:dPt>
            <c:idx val="2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2665-4E97-ADC2-7855FED158F4}"/>
              </c:ext>
            </c:extLst>
          </c:dPt>
          <c:dPt>
            <c:idx val="2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2665-4E97-ADC2-7855FED158F4}"/>
              </c:ext>
            </c:extLst>
          </c:dPt>
          <c:dPt>
            <c:idx val="2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2665-4E97-ADC2-7855FED158F4}"/>
              </c:ext>
            </c:extLst>
          </c:dPt>
          <c:dPt>
            <c:idx val="2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2665-4E97-ADC2-7855FED158F4}"/>
              </c:ext>
            </c:extLst>
          </c:dPt>
          <c:dPt>
            <c:idx val="2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A-2665-4E97-ADC2-7855FED158F4}"/>
              </c:ext>
            </c:extLst>
          </c:dPt>
          <c:dPt>
            <c:idx val="2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2665-4E97-ADC2-7855FED158F4}"/>
              </c:ext>
            </c:extLst>
          </c:dPt>
          <c:dPt>
            <c:idx val="2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2665-4E97-ADC2-7855FED158F4}"/>
              </c:ext>
            </c:extLst>
          </c:dPt>
          <c:dPt>
            <c:idx val="2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2665-4E97-ADC2-7855FED158F4}"/>
              </c:ext>
            </c:extLst>
          </c:dPt>
          <c:dPt>
            <c:idx val="3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2665-4E97-ADC2-7855FED158F4}"/>
              </c:ext>
            </c:extLst>
          </c:dPt>
          <c:dPt>
            <c:idx val="3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2665-4E97-ADC2-7855FED158F4}"/>
              </c:ext>
            </c:extLst>
          </c:dPt>
          <c:dPt>
            <c:idx val="3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2665-4E97-ADC2-7855FED158F4}"/>
              </c:ext>
            </c:extLst>
          </c:dPt>
          <c:dPt>
            <c:idx val="3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1-2665-4E97-ADC2-7855FED158F4}"/>
              </c:ext>
            </c:extLst>
          </c:dPt>
          <c:dPt>
            <c:idx val="3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2-2665-4E97-ADC2-7855FED158F4}"/>
              </c:ext>
            </c:extLst>
          </c:dPt>
          <c:dPt>
            <c:idx val="3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3-2665-4E97-ADC2-7855FED158F4}"/>
              </c:ext>
            </c:extLst>
          </c:dPt>
          <c:dPt>
            <c:idx val="3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4-2665-4E97-ADC2-7855FED158F4}"/>
              </c:ext>
            </c:extLst>
          </c:dPt>
          <c:dPt>
            <c:idx val="3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5-2665-4E97-ADC2-7855FED158F4}"/>
              </c:ext>
            </c:extLst>
          </c:dPt>
          <c:dPt>
            <c:idx val="3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6-2665-4E97-ADC2-7855FED158F4}"/>
              </c:ext>
            </c:extLst>
          </c:dPt>
          <c:dPt>
            <c:idx val="3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7-2665-4E97-ADC2-7855FED158F4}"/>
              </c:ext>
            </c:extLst>
          </c:dPt>
          <c:dPt>
            <c:idx val="4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8-2665-4E97-ADC2-7855FED158F4}"/>
              </c:ext>
            </c:extLst>
          </c:dPt>
          <c:dPt>
            <c:idx val="4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9-2665-4E97-ADC2-7855FED158F4}"/>
              </c:ext>
            </c:extLst>
          </c:dPt>
          <c:dPt>
            <c:idx val="4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A-2665-4E97-ADC2-7855FED158F4}"/>
              </c:ext>
            </c:extLst>
          </c:dPt>
          <c:dPt>
            <c:idx val="4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B-2665-4E97-ADC2-7855FED158F4}"/>
              </c:ext>
            </c:extLst>
          </c:dPt>
          <c:dPt>
            <c:idx val="4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C-2665-4E97-ADC2-7855FED158F4}"/>
              </c:ext>
            </c:extLst>
          </c:dPt>
          <c:xVal>
            <c:numRef>
              <c:f>Wuhan!$D$3:$D$47</c:f>
              <c:numCache>
                <c:formatCode>General</c:formatCode>
                <c:ptCount val="45"/>
                <c:pt idx="0">
                  <c:v>5.4</c:v>
                </c:pt>
                <c:pt idx="1">
                  <c:v>4.5999999999999996</c:v>
                </c:pt>
                <c:pt idx="2">
                  <c:v>6.6</c:v>
                </c:pt>
                <c:pt idx="3">
                  <c:v>18.600000000000001</c:v>
                </c:pt>
                <c:pt idx="4">
                  <c:v>14.7</c:v>
                </c:pt>
                <c:pt idx="5">
                  <c:v>8.3000000000000007</c:v>
                </c:pt>
                <c:pt idx="6">
                  <c:v>18.899999999999999</c:v>
                </c:pt>
                <c:pt idx="7">
                  <c:v>13.2</c:v>
                </c:pt>
                <c:pt idx="8">
                  <c:v>19.7</c:v>
                </c:pt>
                <c:pt idx="9">
                  <c:v>16.5</c:v>
                </c:pt>
                <c:pt idx="10">
                  <c:v>5.9</c:v>
                </c:pt>
                <c:pt idx="11" formatCode="0.0">
                  <c:v>6</c:v>
                </c:pt>
                <c:pt idx="12">
                  <c:v>13.5</c:v>
                </c:pt>
                <c:pt idx="13">
                  <c:v>4.4000000000000004</c:v>
                </c:pt>
                <c:pt idx="14">
                  <c:v>5.7</c:v>
                </c:pt>
                <c:pt idx="15">
                  <c:v>27.5</c:v>
                </c:pt>
                <c:pt idx="16">
                  <c:v>39.200000000000003</c:v>
                </c:pt>
                <c:pt idx="17">
                  <c:v>23.8</c:v>
                </c:pt>
                <c:pt idx="18">
                  <c:v>20.3</c:v>
                </c:pt>
                <c:pt idx="19">
                  <c:v>10.3</c:v>
                </c:pt>
                <c:pt idx="20">
                  <c:v>31.8</c:v>
                </c:pt>
                <c:pt idx="21">
                  <c:v>20.7</c:v>
                </c:pt>
                <c:pt idx="22">
                  <c:v>33.299999999999997</c:v>
                </c:pt>
                <c:pt idx="23">
                  <c:v>35.799999999999997</c:v>
                </c:pt>
                <c:pt idx="24" formatCode="0.0">
                  <c:v>12.7</c:v>
                </c:pt>
                <c:pt idx="25" formatCode="0.0">
                  <c:v>30.7</c:v>
                </c:pt>
                <c:pt idx="26" formatCode="0.0">
                  <c:v>20.100000000000001</c:v>
                </c:pt>
                <c:pt idx="27">
                  <c:v>29.6</c:v>
                </c:pt>
                <c:pt idx="28">
                  <c:v>22.6</c:v>
                </c:pt>
                <c:pt idx="29">
                  <c:v>24.9</c:v>
                </c:pt>
                <c:pt idx="30">
                  <c:v>20.3</c:v>
                </c:pt>
                <c:pt idx="31" formatCode="0.0">
                  <c:v>44</c:v>
                </c:pt>
                <c:pt idx="32">
                  <c:v>29.4</c:v>
                </c:pt>
                <c:pt idx="33">
                  <c:v>13.8</c:v>
                </c:pt>
                <c:pt idx="34">
                  <c:v>20.6</c:v>
                </c:pt>
                <c:pt idx="35">
                  <c:v>12.8</c:v>
                </c:pt>
                <c:pt idx="36">
                  <c:v>22.7</c:v>
                </c:pt>
                <c:pt idx="37">
                  <c:v>20.7</c:v>
                </c:pt>
                <c:pt idx="38">
                  <c:v>18.2</c:v>
                </c:pt>
                <c:pt idx="39" formatCode="0.0">
                  <c:v>43</c:v>
                </c:pt>
                <c:pt idx="40">
                  <c:v>18.899999999999999</c:v>
                </c:pt>
                <c:pt idx="41">
                  <c:v>16.5</c:v>
                </c:pt>
                <c:pt idx="42">
                  <c:v>14.6</c:v>
                </c:pt>
                <c:pt idx="43">
                  <c:v>20.3</c:v>
                </c:pt>
                <c:pt idx="44">
                  <c:v>16.100000000000001</c:v>
                </c:pt>
              </c:numCache>
            </c:numRef>
          </c:xVal>
          <c:yVal>
            <c:numRef>
              <c:f>Wuhan!$E$3:$E$47</c:f>
              <c:numCache>
                <c:formatCode>General</c:formatCode>
                <c:ptCount val="45"/>
                <c:pt idx="0">
                  <c:v>930</c:v>
                </c:pt>
                <c:pt idx="1">
                  <c:v>890</c:v>
                </c:pt>
                <c:pt idx="2">
                  <c:v>850</c:v>
                </c:pt>
                <c:pt idx="3">
                  <c:v>770</c:v>
                </c:pt>
                <c:pt idx="4">
                  <c:v>730</c:v>
                </c:pt>
                <c:pt idx="5">
                  <c:v>720</c:v>
                </c:pt>
                <c:pt idx="6">
                  <c:v>720</c:v>
                </c:pt>
                <c:pt idx="7">
                  <c:v>710</c:v>
                </c:pt>
                <c:pt idx="8">
                  <c:v>660</c:v>
                </c:pt>
                <c:pt idx="9">
                  <c:v>720</c:v>
                </c:pt>
                <c:pt idx="10">
                  <c:v>1290</c:v>
                </c:pt>
                <c:pt idx="11">
                  <c:v>820</c:v>
                </c:pt>
                <c:pt idx="12">
                  <c:v>640</c:v>
                </c:pt>
                <c:pt idx="13">
                  <c:v>930</c:v>
                </c:pt>
                <c:pt idx="14">
                  <c:v>790</c:v>
                </c:pt>
                <c:pt idx="15">
                  <c:v>370</c:v>
                </c:pt>
                <c:pt idx="16">
                  <c:v>310</c:v>
                </c:pt>
                <c:pt idx="17">
                  <c:v>310</c:v>
                </c:pt>
                <c:pt idx="18">
                  <c:v>310</c:v>
                </c:pt>
                <c:pt idx="19">
                  <c:v>310</c:v>
                </c:pt>
                <c:pt idx="20">
                  <c:v>300</c:v>
                </c:pt>
                <c:pt idx="21">
                  <c:v>290</c:v>
                </c:pt>
                <c:pt idx="22">
                  <c:v>280</c:v>
                </c:pt>
                <c:pt idx="23">
                  <c:v>270</c:v>
                </c:pt>
                <c:pt idx="24">
                  <c:v>360</c:v>
                </c:pt>
                <c:pt idx="25">
                  <c:v>220</c:v>
                </c:pt>
                <c:pt idx="26">
                  <c:v>220</c:v>
                </c:pt>
                <c:pt idx="27">
                  <c:v>360</c:v>
                </c:pt>
                <c:pt idx="28">
                  <c:v>380</c:v>
                </c:pt>
                <c:pt idx="29">
                  <c:v>370</c:v>
                </c:pt>
                <c:pt idx="30">
                  <c:v>380</c:v>
                </c:pt>
                <c:pt idx="31">
                  <c:v>260</c:v>
                </c:pt>
                <c:pt idx="32">
                  <c:v>220</c:v>
                </c:pt>
                <c:pt idx="33">
                  <c:v>260</c:v>
                </c:pt>
                <c:pt idx="34">
                  <c:v>270</c:v>
                </c:pt>
                <c:pt idx="35">
                  <c:v>320</c:v>
                </c:pt>
                <c:pt idx="36">
                  <c:v>250</c:v>
                </c:pt>
                <c:pt idx="37">
                  <c:v>270</c:v>
                </c:pt>
                <c:pt idx="38">
                  <c:v>350</c:v>
                </c:pt>
                <c:pt idx="39">
                  <c:v>370</c:v>
                </c:pt>
                <c:pt idx="40">
                  <c:v>370</c:v>
                </c:pt>
                <c:pt idx="41">
                  <c:v>230</c:v>
                </c:pt>
                <c:pt idx="42">
                  <c:v>370</c:v>
                </c:pt>
                <c:pt idx="43">
                  <c:v>220</c:v>
                </c:pt>
                <c:pt idx="44">
                  <c:v>220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D-2665-4E97-ADC2-7855FED158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296000"/>
        <c:axId val="186295424"/>
      </c:scatterChart>
      <c:valAx>
        <c:axId val="18629600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5424"/>
        <c:crosses val="autoZero"/>
        <c:crossBetween val="midCat"/>
      </c:valAx>
      <c:valAx>
        <c:axId val="186295424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600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bg1"/>
              </a:solidFill>
              <a:ln w="12700">
                <a:solidFill>
                  <a:srgbClr val="006600"/>
                </a:solidFill>
              </a:ln>
            </c:spPr>
          </c:marker>
          <c:dPt>
            <c:idx val="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8D1E-435D-986D-0E6712A1FBB4}"/>
              </c:ext>
            </c:extLst>
          </c:dPt>
          <c:dPt>
            <c:idx val="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8D1E-435D-986D-0E6712A1FBB4}"/>
              </c:ext>
            </c:extLst>
          </c:dPt>
          <c:dPt>
            <c:idx val="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8D1E-435D-986D-0E6712A1FBB4}"/>
              </c:ext>
            </c:extLst>
          </c:dPt>
          <c:dPt>
            <c:idx val="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8D1E-435D-986D-0E6712A1FBB4}"/>
              </c:ext>
            </c:extLst>
          </c:dPt>
          <c:dPt>
            <c:idx val="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8D1E-435D-986D-0E6712A1FBB4}"/>
              </c:ext>
            </c:extLst>
          </c:dPt>
          <c:dPt>
            <c:idx val="5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8D1E-435D-986D-0E6712A1FBB4}"/>
              </c:ext>
            </c:extLst>
          </c:dPt>
          <c:dPt>
            <c:idx val="6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8D1E-435D-986D-0E6712A1FBB4}"/>
              </c:ext>
            </c:extLst>
          </c:dPt>
          <c:dPt>
            <c:idx val="7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8D1E-435D-986D-0E6712A1FBB4}"/>
              </c:ext>
            </c:extLst>
          </c:dPt>
          <c:dPt>
            <c:idx val="8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8D1E-435D-986D-0E6712A1FBB4}"/>
              </c:ext>
            </c:extLst>
          </c:dPt>
          <c:dPt>
            <c:idx val="9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8D1E-435D-986D-0E6712A1FBB4}"/>
              </c:ext>
            </c:extLst>
          </c:dPt>
          <c:dPt>
            <c:idx val="1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8D1E-435D-986D-0E6712A1FBB4}"/>
              </c:ext>
            </c:extLst>
          </c:dPt>
          <c:dPt>
            <c:idx val="1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8D1E-435D-986D-0E6712A1FBB4}"/>
              </c:ext>
            </c:extLst>
          </c:dPt>
          <c:dPt>
            <c:idx val="1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8D1E-435D-986D-0E6712A1FBB4}"/>
              </c:ext>
            </c:extLst>
          </c:dPt>
          <c:dPt>
            <c:idx val="1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8D1E-435D-986D-0E6712A1FBB4}"/>
              </c:ext>
            </c:extLst>
          </c:dPt>
          <c:dPt>
            <c:idx val="1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8D1E-435D-986D-0E6712A1FBB4}"/>
              </c:ext>
            </c:extLst>
          </c:dPt>
          <c:dPt>
            <c:idx val="1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8D1E-435D-986D-0E6712A1FBB4}"/>
              </c:ext>
            </c:extLst>
          </c:dPt>
          <c:dPt>
            <c:idx val="1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8D1E-435D-986D-0E6712A1FBB4}"/>
              </c:ext>
            </c:extLst>
          </c:dPt>
          <c:dPt>
            <c:idx val="1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8D1E-435D-986D-0E6712A1FBB4}"/>
              </c:ext>
            </c:extLst>
          </c:dPt>
          <c:dPt>
            <c:idx val="1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8D1E-435D-986D-0E6712A1FBB4}"/>
              </c:ext>
            </c:extLst>
          </c:dPt>
          <c:dPt>
            <c:idx val="1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8D1E-435D-986D-0E6712A1FBB4}"/>
              </c:ext>
            </c:extLst>
          </c:dPt>
          <c:dPt>
            <c:idx val="2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8D1E-435D-986D-0E6712A1FBB4}"/>
              </c:ext>
            </c:extLst>
          </c:dPt>
          <c:dPt>
            <c:idx val="2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8D1E-435D-986D-0E6712A1FBB4}"/>
              </c:ext>
            </c:extLst>
          </c:dPt>
          <c:dPt>
            <c:idx val="2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8D1E-435D-986D-0E6712A1FBB4}"/>
              </c:ext>
            </c:extLst>
          </c:dPt>
          <c:dPt>
            <c:idx val="2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8D1E-435D-986D-0E6712A1FBB4}"/>
              </c:ext>
            </c:extLst>
          </c:dPt>
          <c:dPt>
            <c:idx val="2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8D1E-435D-986D-0E6712A1FBB4}"/>
              </c:ext>
            </c:extLst>
          </c:dPt>
          <c:dPt>
            <c:idx val="2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8D1E-435D-986D-0E6712A1FBB4}"/>
              </c:ext>
            </c:extLst>
          </c:dPt>
          <c:dPt>
            <c:idx val="2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A-8D1E-435D-986D-0E6712A1FBB4}"/>
              </c:ext>
            </c:extLst>
          </c:dPt>
          <c:dPt>
            <c:idx val="2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8D1E-435D-986D-0E6712A1FBB4}"/>
              </c:ext>
            </c:extLst>
          </c:dPt>
          <c:dPt>
            <c:idx val="2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8D1E-435D-986D-0E6712A1FBB4}"/>
              </c:ext>
            </c:extLst>
          </c:dPt>
          <c:dPt>
            <c:idx val="2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8D1E-435D-986D-0E6712A1FBB4}"/>
              </c:ext>
            </c:extLst>
          </c:dPt>
          <c:dPt>
            <c:idx val="3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8D1E-435D-986D-0E6712A1FBB4}"/>
              </c:ext>
            </c:extLst>
          </c:dPt>
          <c:dPt>
            <c:idx val="3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8D1E-435D-986D-0E6712A1FBB4}"/>
              </c:ext>
            </c:extLst>
          </c:dPt>
          <c:dPt>
            <c:idx val="3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8D1E-435D-986D-0E6712A1FBB4}"/>
              </c:ext>
            </c:extLst>
          </c:dPt>
          <c:dPt>
            <c:idx val="3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1-8D1E-435D-986D-0E6712A1FBB4}"/>
              </c:ext>
            </c:extLst>
          </c:dPt>
          <c:dPt>
            <c:idx val="3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2-8D1E-435D-986D-0E6712A1FBB4}"/>
              </c:ext>
            </c:extLst>
          </c:dPt>
          <c:dPt>
            <c:idx val="3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3-8D1E-435D-986D-0E6712A1FBB4}"/>
              </c:ext>
            </c:extLst>
          </c:dPt>
          <c:dPt>
            <c:idx val="3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4-8D1E-435D-986D-0E6712A1FBB4}"/>
              </c:ext>
            </c:extLst>
          </c:dPt>
          <c:dPt>
            <c:idx val="3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5-8D1E-435D-986D-0E6712A1FBB4}"/>
              </c:ext>
            </c:extLst>
          </c:dPt>
          <c:dPt>
            <c:idx val="3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6-8D1E-435D-986D-0E6712A1FBB4}"/>
              </c:ext>
            </c:extLst>
          </c:dPt>
          <c:dPt>
            <c:idx val="3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7-8D1E-435D-986D-0E6712A1FBB4}"/>
              </c:ext>
            </c:extLst>
          </c:dPt>
          <c:dPt>
            <c:idx val="4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8-8D1E-435D-986D-0E6712A1FBB4}"/>
              </c:ext>
            </c:extLst>
          </c:dPt>
          <c:dPt>
            <c:idx val="4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9-8D1E-435D-986D-0E6712A1FBB4}"/>
              </c:ext>
            </c:extLst>
          </c:dPt>
          <c:dPt>
            <c:idx val="4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A-8D1E-435D-986D-0E6712A1FBB4}"/>
              </c:ext>
            </c:extLst>
          </c:dPt>
          <c:dPt>
            <c:idx val="4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B-8D1E-435D-986D-0E6712A1FBB4}"/>
              </c:ext>
            </c:extLst>
          </c:dPt>
          <c:dPt>
            <c:idx val="4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C-8D1E-435D-986D-0E6712A1FBB4}"/>
              </c:ext>
            </c:extLst>
          </c:dPt>
          <c:xVal>
            <c:numRef>
              <c:f>'Alpha (2)'!$D$3:$D$47</c:f>
              <c:numCache>
                <c:formatCode>General</c:formatCode>
                <c:ptCount val="45"/>
                <c:pt idx="0">
                  <c:v>26</c:v>
                </c:pt>
                <c:pt idx="1">
                  <c:v>22.2</c:v>
                </c:pt>
                <c:pt idx="2">
                  <c:v>18.600000000000001</c:v>
                </c:pt>
                <c:pt idx="3">
                  <c:v>20.6</c:v>
                </c:pt>
                <c:pt idx="4">
                  <c:v>27.5</c:v>
                </c:pt>
                <c:pt idx="5">
                  <c:v>19.8</c:v>
                </c:pt>
                <c:pt idx="6">
                  <c:v>27.3</c:v>
                </c:pt>
                <c:pt idx="7">
                  <c:v>23.9</c:v>
                </c:pt>
                <c:pt idx="8">
                  <c:v>33.200000000000003</c:v>
                </c:pt>
                <c:pt idx="9">
                  <c:v>32.200000000000003</c:v>
                </c:pt>
                <c:pt idx="10">
                  <c:v>23.2</c:v>
                </c:pt>
                <c:pt idx="11" formatCode="0.0">
                  <c:v>22</c:v>
                </c:pt>
                <c:pt idx="12">
                  <c:v>23.9</c:v>
                </c:pt>
                <c:pt idx="13">
                  <c:v>22.7</c:v>
                </c:pt>
                <c:pt idx="14">
                  <c:v>24.9</c:v>
                </c:pt>
                <c:pt idx="15">
                  <c:v>65.8</c:v>
                </c:pt>
                <c:pt idx="16">
                  <c:v>54.1</c:v>
                </c:pt>
                <c:pt idx="17">
                  <c:v>40.700000000000003</c:v>
                </c:pt>
                <c:pt idx="18">
                  <c:v>67.3</c:v>
                </c:pt>
                <c:pt idx="19">
                  <c:v>49.1</c:v>
                </c:pt>
                <c:pt idx="20">
                  <c:v>57.3</c:v>
                </c:pt>
                <c:pt idx="21">
                  <c:v>54.1</c:v>
                </c:pt>
                <c:pt idx="22">
                  <c:v>64.5</c:v>
                </c:pt>
                <c:pt idx="23">
                  <c:v>56.3</c:v>
                </c:pt>
                <c:pt idx="24" formatCode="0.0">
                  <c:v>22.9</c:v>
                </c:pt>
                <c:pt idx="25" formatCode="0.0">
                  <c:v>78.3</c:v>
                </c:pt>
                <c:pt idx="26" formatCode="0.0">
                  <c:v>56.3</c:v>
                </c:pt>
                <c:pt idx="27">
                  <c:v>81</c:v>
                </c:pt>
                <c:pt idx="28">
                  <c:v>81.599999999999994</c:v>
                </c:pt>
                <c:pt idx="29">
                  <c:v>60.6</c:v>
                </c:pt>
                <c:pt idx="30">
                  <c:v>58.1</c:v>
                </c:pt>
                <c:pt idx="31" formatCode="0.0">
                  <c:v>109.3</c:v>
                </c:pt>
                <c:pt idx="32">
                  <c:v>83.4</c:v>
                </c:pt>
                <c:pt idx="33">
                  <c:v>47.3</c:v>
                </c:pt>
                <c:pt idx="34">
                  <c:v>74.7</c:v>
                </c:pt>
                <c:pt idx="35">
                  <c:v>30.6</c:v>
                </c:pt>
                <c:pt idx="36">
                  <c:v>78.099999999999994</c:v>
                </c:pt>
                <c:pt idx="37">
                  <c:v>117.7</c:v>
                </c:pt>
                <c:pt idx="38">
                  <c:v>28.4</c:v>
                </c:pt>
                <c:pt idx="39" formatCode="0.0">
                  <c:v>71.400000000000006</c:v>
                </c:pt>
                <c:pt idx="40">
                  <c:v>106.2</c:v>
                </c:pt>
                <c:pt idx="41">
                  <c:v>31.9</c:v>
                </c:pt>
                <c:pt idx="42">
                  <c:v>26</c:v>
                </c:pt>
                <c:pt idx="43">
                  <c:v>94.9</c:v>
                </c:pt>
                <c:pt idx="44">
                  <c:v>70.8</c:v>
                </c:pt>
              </c:numCache>
            </c:numRef>
          </c:xVal>
          <c:yVal>
            <c:numRef>
              <c:f>'Alpha (2)'!$E$3:$E$47</c:f>
              <c:numCache>
                <c:formatCode>General</c:formatCode>
                <c:ptCount val="45"/>
                <c:pt idx="0">
                  <c:v>440</c:v>
                </c:pt>
                <c:pt idx="1">
                  <c:v>450</c:v>
                </c:pt>
                <c:pt idx="2">
                  <c:v>460</c:v>
                </c:pt>
                <c:pt idx="3">
                  <c:v>310</c:v>
                </c:pt>
                <c:pt idx="4">
                  <c:v>200</c:v>
                </c:pt>
                <c:pt idx="5">
                  <c:v>490</c:v>
                </c:pt>
                <c:pt idx="6">
                  <c:v>230</c:v>
                </c:pt>
                <c:pt idx="7">
                  <c:v>400</c:v>
                </c:pt>
                <c:pt idx="8">
                  <c:v>350</c:v>
                </c:pt>
                <c:pt idx="9">
                  <c:v>350</c:v>
                </c:pt>
                <c:pt idx="10">
                  <c:v>220</c:v>
                </c:pt>
                <c:pt idx="11">
                  <c:v>290</c:v>
                </c:pt>
                <c:pt idx="12">
                  <c:v>300</c:v>
                </c:pt>
                <c:pt idx="13">
                  <c:v>330</c:v>
                </c:pt>
                <c:pt idx="14">
                  <c:v>400</c:v>
                </c:pt>
                <c:pt idx="15">
                  <c:v>140</c:v>
                </c:pt>
                <c:pt idx="16">
                  <c:v>140</c:v>
                </c:pt>
                <c:pt idx="17">
                  <c:v>240</c:v>
                </c:pt>
                <c:pt idx="18">
                  <c:v>160</c:v>
                </c:pt>
                <c:pt idx="19">
                  <c:v>120</c:v>
                </c:pt>
                <c:pt idx="20">
                  <c:v>120</c:v>
                </c:pt>
                <c:pt idx="21">
                  <c:v>180</c:v>
                </c:pt>
                <c:pt idx="22">
                  <c:v>170</c:v>
                </c:pt>
                <c:pt idx="23">
                  <c:v>120</c:v>
                </c:pt>
                <c:pt idx="24">
                  <c:v>220</c:v>
                </c:pt>
                <c:pt idx="25">
                  <c:v>120</c:v>
                </c:pt>
                <c:pt idx="26">
                  <c:v>90</c:v>
                </c:pt>
                <c:pt idx="27">
                  <c:v>80</c:v>
                </c:pt>
                <c:pt idx="28">
                  <c:v>120</c:v>
                </c:pt>
                <c:pt idx="29">
                  <c:v>110</c:v>
                </c:pt>
                <c:pt idx="30">
                  <c:v>130</c:v>
                </c:pt>
                <c:pt idx="31">
                  <c:v>70</c:v>
                </c:pt>
                <c:pt idx="32">
                  <c:v>80</c:v>
                </c:pt>
                <c:pt idx="33">
                  <c:v>110</c:v>
                </c:pt>
                <c:pt idx="34">
                  <c:v>120</c:v>
                </c:pt>
                <c:pt idx="35">
                  <c:v>100</c:v>
                </c:pt>
                <c:pt idx="36">
                  <c:v>110</c:v>
                </c:pt>
                <c:pt idx="37">
                  <c:v>120</c:v>
                </c:pt>
                <c:pt idx="38">
                  <c:v>120</c:v>
                </c:pt>
                <c:pt idx="39">
                  <c:v>110</c:v>
                </c:pt>
                <c:pt idx="40">
                  <c:v>80</c:v>
                </c:pt>
                <c:pt idx="41">
                  <c:v>210</c:v>
                </c:pt>
                <c:pt idx="42">
                  <c:v>130</c:v>
                </c:pt>
                <c:pt idx="43">
                  <c:v>100</c:v>
                </c:pt>
                <c:pt idx="44">
                  <c:v>130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D-8D1E-435D-986D-0E6712A1FB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296000"/>
        <c:axId val="186295424"/>
      </c:scatterChart>
      <c:valAx>
        <c:axId val="18629600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5424"/>
        <c:crosses val="autoZero"/>
        <c:crossBetween val="midCat"/>
      </c:valAx>
      <c:valAx>
        <c:axId val="186295424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600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bg1"/>
              </a:solidFill>
              <a:ln w="12700">
                <a:solidFill>
                  <a:srgbClr val="006600"/>
                </a:solidFill>
              </a:ln>
            </c:spPr>
          </c:marker>
          <c:dPt>
            <c:idx val="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838F-4BA7-8234-1B58756730B7}"/>
              </c:ext>
            </c:extLst>
          </c:dPt>
          <c:dPt>
            <c:idx val="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838F-4BA7-8234-1B58756730B7}"/>
              </c:ext>
            </c:extLst>
          </c:dPt>
          <c:dPt>
            <c:idx val="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838F-4BA7-8234-1B58756730B7}"/>
              </c:ext>
            </c:extLst>
          </c:dPt>
          <c:dPt>
            <c:idx val="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838F-4BA7-8234-1B58756730B7}"/>
              </c:ext>
            </c:extLst>
          </c:dPt>
          <c:dPt>
            <c:idx val="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838F-4BA7-8234-1B58756730B7}"/>
              </c:ext>
            </c:extLst>
          </c:dPt>
          <c:dPt>
            <c:idx val="5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838F-4BA7-8234-1B58756730B7}"/>
              </c:ext>
            </c:extLst>
          </c:dPt>
          <c:dPt>
            <c:idx val="6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838F-4BA7-8234-1B58756730B7}"/>
              </c:ext>
            </c:extLst>
          </c:dPt>
          <c:dPt>
            <c:idx val="7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838F-4BA7-8234-1B58756730B7}"/>
              </c:ext>
            </c:extLst>
          </c:dPt>
          <c:dPt>
            <c:idx val="8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838F-4BA7-8234-1B58756730B7}"/>
              </c:ext>
            </c:extLst>
          </c:dPt>
          <c:dPt>
            <c:idx val="9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838F-4BA7-8234-1B58756730B7}"/>
              </c:ext>
            </c:extLst>
          </c:dPt>
          <c:dPt>
            <c:idx val="1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838F-4BA7-8234-1B58756730B7}"/>
              </c:ext>
            </c:extLst>
          </c:dPt>
          <c:dPt>
            <c:idx val="1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838F-4BA7-8234-1B58756730B7}"/>
              </c:ext>
            </c:extLst>
          </c:dPt>
          <c:dPt>
            <c:idx val="1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838F-4BA7-8234-1B58756730B7}"/>
              </c:ext>
            </c:extLst>
          </c:dPt>
          <c:dPt>
            <c:idx val="1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838F-4BA7-8234-1B58756730B7}"/>
              </c:ext>
            </c:extLst>
          </c:dPt>
          <c:dPt>
            <c:idx val="1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838F-4BA7-8234-1B58756730B7}"/>
              </c:ext>
            </c:extLst>
          </c:dPt>
          <c:dPt>
            <c:idx val="1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838F-4BA7-8234-1B58756730B7}"/>
              </c:ext>
            </c:extLst>
          </c:dPt>
          <c:dPt>
            <c:idx val="1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838F-4BA7-8234-1B58756730B7}"/>
              </c:ext>
            </c:extLst>
          </c:dPt>
          <c:dPt>
            <c:idx val="1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838F-4BA7-8234-1B58756730B7}"/>
              </c:ext>
            </c:extLst>
          </c:dPt>
          <c:dPt>
            <c:idx val="1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838F-4BA7-8234-1B58756730B7}"/>
              </c:ext>
            </c:extLst>
          </c:dPt>
          <c:dPt>
            <c:idx val="1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838F-4BA7-8234-1B58756730B7}"/>
              </c:ext>
            </c:extLst>
          </c:dPt>
          <c:dPt>
            <c:idx val="2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838F-4BA7-8234-1B58756730B7}"/>
              </c:ext>
            </c:extLst>
          </c:dPt>
          <c:dPt>
            <c:idx val="2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838F-4BA7-8234-1B58756730B7}"/>
              </c:ext>
            </c:extLst>
          </c:dPt>
          <c:dPt>
            <c:idx val="2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838F-4BA7-8234-1B58756730B7}"/>
              </c:ext>
            </c:extLst>
          </c:dPt>
          <c:dPt>
            <c:idx val="2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838F-4BA7-8234-1B58756730B7}"/>
              </c:ext>
            </c:extLst>
          </c:dPt>
          <c:dPt>
            <c:idx val="2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838F-4BA7-8234-1B58756730B7}"/>
              </c:ext>
            </c:extLst>
          </c:dPt>
          <c:dPt>
            <c:idx val="2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838F-4BA7-8234-1B58756730B7}"/>
              </c:ext>
            </c:extLst>
          </c:dPt>
          <c:dPt>
            <c:idx val="2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A-838F-4BA7-8234-1B58756730B7}"/>
              </c:ext>
            </c:extLst>
          </c:dPt>
          <c:dPt>
            <c:idx val="2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838F-4BA7-8234-1B58756730B7}"/>
              </c:ext>
            </c:extLst>
          </c:dPt>
          <c:dPt>
            <c:idx val="2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838F-4BA7-8234-1B58756730B7}"/>
              </c:ext>
            </c:extLst>
          </c:dPt>
          <c:dPt>
            <c:idx val="2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838F-4BA7-8234-1B58756730B7}"/>
              </c:ext>
            </c:extLst>
          </c:dPt>
          <c:dPt>
            <c:idx val="3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838F-4BA7-8234-1B58756730B7}"/>
              </c:ext>
            </c:extLst>
          </c:dPt>
          <c:dPt>
            <c:idx val="3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838F-4BA7-8234-1B58756730B7}"/>
              </c:ext>
            </c:extLst>
          </c:dPt>
          <c:dPt>
            <c:idx val="3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838F-4BA7-8234-1B58756730B7}"/>
              </c:ext>
            </c:extLst>
          </c:dPt>
          <c:dPt>
            <c:idx val="3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1-838F-4BA7-8234-1B58756730B7}"/>
              </c:ext>
            </c:extLst>
          </c:dPt>
          <c:dPt>
            <c:idx val="3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2-838F-4BA7-8234-1B58756730B7}"/>
              </c:ext>
            </c:extLst>
          </c:dPt>
          <c:dPt>
            <c:idx val="3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3-838F-4BA7-8234-1B58756730B7}"/>
              </c:ext>
            </c:extLst>
          </c:dPt>
          <c:dPt>
            <c:idx val="3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4-838F-4BA7-8234-1B58756730B7}"/>
              </c:ext>
            </c:extLst>
          </c:dPt>
          <c:dPt>
            <c:idx val="3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5-838F-4BA7-8234-1B58756730B7}"/>
              </c:ext>
            </c:extLst>
          </c:dPt>
          <c:dPt>
            <c:idx val="3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6-838F-4BA7-8234-1B58756730B7}"/>
              </c:ext>
            </c:extLst>
          </c:dPt>
          <c:dPt>
            <c:idx val="3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7-838F-4BA7-8234-1B58756730B7}"/>
              </c:ext>
            </c:extLst>
          </c:dPt>
          <c:dPt>
            <c:idx val="4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8-838F-4BA7-8234-1B58756730B7}"/>
              </c:ext>
            </c:extLst>
          </c:dPt>
          <c:dPt>
            <c:idx val="4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9-838F-4BA7-8234-1B58756730B7}"/>
              </c:ext>
            </c:extLst>
          </c:dPt>
          <c:dPt>
            <c:idx val="4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A-838F-4BA7-8234-1B58756730B7}"/>
              </c:ext>
            </c:extLst>
          </c:dPt>
          <c:dPt>
            <c:idx val="4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B-838F-4BA7-8234-1B58756730B7}"/>
              </c:ext>
            </c:extLst>
          </c:dPt>
          <c:dPt>
            <c:idx val="4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C-838F-4BA7-8234-1B58756730B7}"/>
              </c:ext>
            </c:extLst>
          </c:dPt>
          <c:xVal>
            <c:numRef>
              <c:f>'Beta (2)'!$D$3:$D$47</c:f>
              <c:numCache>
                <c:formatCode>General</c:formatCode>
                <c:ptCount val="45"/>
                <c:pt idx="0">
                  <c:v>98.6</c:v>
                </c:pt>
                <c:pt idx="1">
                  <c:v>65.599999999999994</c:v>
                </c:pt>
                <c:pt idx="2">
                  <c:v>70.7</c:v>
                </c:pt>
                <c:pt idx="3">
                  <c:v>82.9</c:v>
                </c:pt>
                <c:pt idx="4">
                  <c:v>73</c:v>
                </c:pt>
                <c:pt idx="5">
                  <c:v>34.200000000000003</c:v>
                </c:pt>
                <c:pt idx="6">
                  <c:v>75.400000000000006</c:v>
                </c:pt>
                <c:pt idx="7">
                  <c:v>78.900000000000006</c:v>
                </c:pt>
                <c:pt idx="8">
                  <c:v>96.2</c:v>
                </c:pt>
                <c:pt idx="9">
                  <c:v>122.5</c:v>
                </c:pt>
                <c:pt idx="10">
                  <c:v>90</c:v>
                </c:pt>
                <c:pt idx="11" formatCode="0.0">
                  <c:v>55.5</c:v>
                </c:pt>
                <c:pt idx="12">
                  <c:v>48.4</c:v>
                </c:pt>
                <c:pt idx="13">
                  <c:v>63.1</c:v>
                </c:pt>
                <c:pt idx="14">
                  <c:v>105.1</c:v>
                </c:pt>
                <c:pt idx="15">
                  <c:v>173.8</c:v>
                </c:pt>
                <c:pt idx="16">
                  <c:v>191</c:v>
                </c:pt>
                <c:pt idx="17">
                  <c:v>163.1</c:v>
                </c:pt>
                <c:pt idx="18">
                  <c:v>191.3</c:v>
                </c:pt>
                <c:pt idx="19">
                  <c:v>143.69999999999999</c:v>
                </c:pt>
                <c:pt idx="20">
                  <c:v>146.80000000000001</c:v>
                </c:pt>
                <c:pt idx="21">
                  <c:v>138.1</c:v>
                </c:pt>
                <c:pt idx="22">
                  <c:v>193.8</c:v>
                </c:pt>
                <c:pt idx="23">
                  <c:v>161.6</c:v>
                </c:pt>
                <c:pt idx="24" formatCode="0.0">
                  <c:v>124.4</c:v>
                </c:pt>
                <c:pt idx="25" formatCode="0.0">
                  <c:v>137.9</c:v>
                </c:pt>
                <c:pt idx="26" formatCode="0.0">
                  <c:v>107.8</c:v>
                </c:pt>
                <c:pt idx="27">
                  <c:v>122.4</c:v>
                </c:pt>
                <c:pt idx="28">
                  <c:v>158.69999999999999</c:v>
                </c:pt>
                <c:pt idx="29">
                  <c:v>148.5</c:v>
                </c:pt>
                <c:pt idx="30">
                  <c:v>133.1</c:v>
                </c:pt>
                <c:pt idx="31" formatCode="0.0">
                  <c:v>150.19999999999999</c:v>
                </c:pt>
                <c:pt idx="32">
                  <c:v>159.69999999999999</c:v>
                </c:pt>
                <c:pt idx="33">
                  <c:v>159.69999999999999</c:v>
                </c:pt>
                <c:pt idx="34">
                  <c:v>193.3</c:v>
                </c:pt>
                <c:pt idx="35">
                  <c:v>71.8</c:v>
                </c:pt>
                <c:pt idx="36">
                  <c:v>86.3</c:v>
                </c:pt>
                <c:pt idx="37">
                  <c:v>155.4</c:v>
                </c:pt>
                <c:pt idx="38">
                  <c:v>71.3</c:v>
                </c:pt>
                <c:pt idx="39" formatCode="0.0">
                  <c:v>146.69999999999999</c:v>
                </c:pt>
                <c:pt idx="40">
                  <c:v>80.3</c:v>
                </c:pt>
                <c:pt idx="41">
                  <c:v>114.7</c:v>
                </c:pt>
                <c:pt idx="42">
                  <c:v>126.9</c:v>
                </c:pt>
                <c:pt idx="43">
                  <c:v>168</c:v>
                </c:pt>
                <c:pt idx="44">
                  <c:v>213.3</c:v>
                </c:pt>
              </c:numCache>
            </c:numRef>
          </c:xVal>
          <c:yVal>
            <c:numRef>
              <c:f>'Beta (2)'!$E$3:$E$47</c:f>
              <c:numCache>
                <c:formatCode>General</c:formatCode>
                <c:ptCount val="45"/>
                <c:pt idx="0">
                  <c:v>90</c:v>
                </c:pt>
                <c:pt idx="1">
                  <c:v>200</c:v>
                </c:pt>
                <c:pt idx="2">
                  <c:v>200</c:v>
                </c:pt>
                <c:pt idx="3">
                  <c:v>80</c:v>
                </c:pt>
                <c:pt idx="4">
                  <c:v>40</c:v>
                </c:pt>
                <c:pt idx="5">
                  <c:v>160</c:v>
                </c:pt>
                <c:pt idx="6">
                  <c:v>50</c:v>
                </c:pt>
                <c:pt idx="7">
                  <c:v>80</c:v>
                </c:pt>
                <c:pt idx="8">
                  <c:v>70</c:v>
                </c:pt>
                <c:pt idx="9">
                  <c:v>30</c:v>
                </c:pt>
                <c:pt idx="10">
                  <c:v>50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30</c:v>
                </c:pt>
                <c:pt idx="15">
                  <c:v>20</c:v>
                </c:pt>
                <c:pt idx="16">
                  <c:v>30</c:v>
                </c:pt>
                <c:pt idx="17">
                  <c:v>80</c:v>
                </c:pt>
                <c:pt idx="18">
                  <c:v>20</c:v>
                </c:pt>
                <c:pt idx="19">
                  <c:v>30</c:v>
                </c:pt>
                <c:pt idx="20">
                  <c:v>20</c:v>
                </c:pt>
                <c:pt idx="21">
                  <c:v>70</c:v>
                </c:pt>
                <c:pt idx="22">
                  <c:v>30</c:v>
                </c:pt>
                <c:pt idx="23">
                  <c:v>30</c:v>
                </c:pt>
                <c:pt idx="24">
                  <c:v>70</c:v>
                </c:pt>
                <c:pt idx="25">
                  <c:v>20</c:v>
                </c:pt>
                <c:pt idx="26">
                  <c:v>100</c:v>
                </c:pt>
                <c:pt idx="27">
                  <c:v>70</c:v>
                </c:pt>
                <c:pt idx="28">
                  <c:v>40</c:v>
                </c:pt>
                <c:pt idx="29">
                  <c:v>20</c:v>
                </c:pt>
                <c:pt idx="30">
                  <c:v>130</c:v>
                </c:pt>
                <c:pt idx="31">
                  <c:v>20</c:v>
                </c:pt>
                <c:pt idx="32">
                  <c:v>20</c:v>
                </c:pt>
                <c:pt idx="33">
                  <c:v>40</c:v>
                </c:pt>
                <c:pt idx="34">
                  <c:v>20</c:v>
                </c:pt>
                <c:pt idx="35">
                  <c:v>140</c:v>
                </c:pt>
                <c:pt idx="36">
                  <c:v>150</c:v>
                </c:pt>
                <c:pt idx="37">
                  <c:v>20</c:v>
                </c:pt>
                <c:pt idx="38">
                  <c:v>100</c:v>
                </c:pt>
                <c:pt idx="39">
                  <c:v>80</c:v>
                </c:pt>
                <c:pt idx="40">
                  <c:v>30</c:v>
                </c:pt>
                <c:pt idx="41">
                  <c:v>100</c:v>
                </c:pt>
                <c:pt idx="42">
                  <c:v>30</c:v>
                </c:pt>
                <c:pt idx="43">
                  <c:v>40</c:v>
                </c:pt>
                <c:pt idx="44">
                  <c:v>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D-838F-4BA7-8234-1B58756730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296000"/>
        <c:axId val="186295424"/>
      </c:scatterChart>
      <c:valAx>
        <c:axId val="18629600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5424"/>
        <c:crosses val="autoZero"/>
        <c:crossBetween val="midCat"/>
      </c:valAx>
      <c:valAx>
        <c:axId val="186295424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600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bg1"/>
              </a:solidFill>
              <a:ln w="12700">
                <a:solidFill>
                  <a:srgbClr val="006600"/>
                </a:solidFill>
              </a:ln>
            </c:spPr>
          </c:marker>
          <c:dPt>
            <c:idx val="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255F-4AAB-BE9E-C619FC87C312}"/>
              </c:ext>
            </c:extLst>
          </c:dPt>
          <c:dPt>
            <c:idx val="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255F-4AAB-BE9E-C619FC87C312}"/>
              </c:ext>
            </c:extLst>
          </c:dPt>
          <c:dPt>
            <c:idx val="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255F-4AAB-BE9E-C619FC87C312}"/>
              </c:ext>
            </c:extLst>
          </c:dPt>
          <c:dPt>
            <c:idx val="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255F-4AAB-BE9E-C619FC87C312}"/>
              </c:ext>
            </c:extLst>
          </c:dPt>
          <c:dPt>
            <c:idx val="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255F-4AAB-BE9E-C619FC87C312}"/>
              </c:ext>
            </c:extLst>
          </c:dPt>
          <c:dPt>
            <c:idx val="5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255F-4AAB-BE9E-C619FC87C312}"/>
              </c:ext>
            </c:extLst>
          </c:dPt>
          <c:dPt>
            <c:idx val="6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255F-4AAB-BE9E-C619FC87C312}"/>
              </c:ext>
            </c:extLst>
          </c:dPt>
          <c:dPt>
            <c:idx val="7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255F-4AAB-BE9E-C619FC87C312}"/>
              </c:ext>
            </c:extLst>
          </c:dPt>
          <c:dPt>
            <c:idx val="8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255F-4AAB-BE9E-C619FC87C312}"/>
              </c:ext>
            </c:extLst>
          </c:dPt>
          <c:dPt>
            <c:idx val="9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255F-4AAB-BE9E-C619FC87C312}"/>
              </c:ext>
            </c:extLst>
          </c:dPt>
          <c:dPt>
            <c:idx val="1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255F-4AAB-BE9E-C619FC87C312}"/>
              </c:ext>
            </c:extLst>
          </c:dPt>
          <c:dPt>
            <c:idx val="1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255F-4AAB-BE9E-C619FC87C312}"/>
              </c:ext>
            </c:extLst>
          </c:dPt>
          <c:dPt>
            <c:idx val="1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255F-4AAB-BE9E-C619FC87C312}"/>
              </c:ext>
            </c:extLst>
          </c:dPt>
          <c:dPt>
            <c:idx val="1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255F-4AAB-BE9E-C619FC87C312}"/>
              </c:ext>
            </c:extLst>
          </c:dPt>
          <c:dPt>
            <c:idx val="1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255F-4AAB-BE9E-C619FC87C312}"/>
              </c:ext>
            </c:extLst>
          </c:dPt>
          <c:dPt>
            <c:idx val="1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255F-4AAB-BE9E-C619FC87C312}"/>
              </c:ext>
            </c:extLst>
          </c:dPt>
          <c:dPt>
            <c:idx val="1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255F-4AAB-BE9E-C619FC87C312}"/>
              </c:ext>
            </c:extLst>
          </c:dPt>
          <c:dPt>
            <c:idx val="1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255F-4AAB-BE9E-C619FC87C312}"/>
              </c:ext>
            </c:extLst>
          </c:dPt>
          <c:dPt>
            <c:idx val="1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255F-4AAB-BE9E-C619FC87C312}"/>
              </c:ext>
            </c:extLst>
          </c:dPt>
          <c:dPt>
            <c:idx val="1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255F-4AAB-BE9E-C619FC87C312}"/>
              </c:ext>
            </c:extLst>
          </c:dPt>
          <c:dPt>
            <c:idx val="2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255F-4AAB-BE9E-C619FC87C312}"/>
              </c:ext>
            </c:extLst>
          </c:dPt>
          <c:dPt>
            <c:idx val="2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255F-4AAB-BE9E-C619FC87C312}"/>
              </c:ext>
            </c:extLst>
          </c:dPt>
          <c:dPt>
            <c:idx val="2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255F-4AAB-BE9E-C619FC87C312}"/>
              </c:ext>
            </c:extLst>
          </c:dPt>
          <c:dPt>
            <c:idx val="2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255F-4AAB-BE9E-C619FC87C312}"/>
              </c:ext>
            </c:extLst>
          </c:dPt>
          <c:dPt>
            <c:idx val="2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255F-4AAB-BE9E-C619FC87C312}"/>
              </c:ext>
            </c:extLst>
          </c:dPt>
          <c:dPt>
            <c:idx val="2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255F-4AAB-BE9E-C619FC87C312}"/>
              </c:ext>
            </c:extLst>
          </c:dPt>
          <c:dPt>
            <c:idx val="2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A-255F-4AAB-BE9E-C619FC87C312}"/>
              </c:ext>
            </c:extLst>
          </c:dPt>
          <c:dPt>
            <c:idx val="2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255F-4AAB-BE9E-C619FC87C312}"/>
              </c:ext>
            </c:extLst>
          </c:dPt>
          <c:dPt>
            <c:idx val="2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255F-4AAB-BE9E-C619FC87C312}"/>
              </c:ext>
            </c:extLst>
          </c:dPt>
          <c:dPt>
            <c:idx val="2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255F-4AAB-BE9E-C619FC87C312}"/>
              </c:ext>
            </c:extLst>
          </c:dPt>
          <c:dPt>
            <c:idx val="3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255F-4AAB-BE9E-C619FC87C312}"/>
              </c:ext>
            </c:extLst>
          </c:dPt>
          <c:dPt>
            <c:idx val="3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255F-4AAB-BE9E-C619FC87C312}"/>
              </c:ext>
            </c:extLst>
          </c:dPt>
          <c:dPt>
            <c:idx val="3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255F-4AAB-BE9E-C619FC87C312}"/>
              </c:ext>
            </c:extLst>
          </c:dPt>
          <c:dPt>
            <c:idx val="3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1-255F-4AAB-BE9E-C619FC87C312}"/>
              </c:ext>
            </c:extLst>
          </c:dPt>
          <c:dPt>
            <c:idx val="3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2-255F-4AAB-BE9E-C619FC87C312}"/>
              </c:ext>
            </c:extLst>
          </c:dPt>
          <c:dPt>
            <c:idx val="3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3-255F-4AAB-BE9E-C619FC87C312}"/>
              </c:ext>
            </c:extLst>
          </c:dPt>
          <c:dPt>
            <c:idx val="3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4-255F-4AAB-BE9E-C619FC87C312}"/>
              </c:ext>
            </c:extLst>
          </c:dPt>
          <c:dPt>
            <c:idx val="3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5-255F-4AAB-BE9E-C619FC87C312}"/>
              </c:ext>
            </c:extLst>
          </c:dPt>
          <c:dPt>
            <c:idx val="3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6-255F-4AAB-BE9E-C619FC87C312}"/>
              </c:ext>
            </c:extLst>
          </c:dPt>
          <c:dPt>
            <c:idx val="3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7-255F-4AAB-BE9E-C619FC87C312}"/>
              </c:ext>
            </c:extLst>
          </c:dPt>
          <c:dPt>
            <c:idx val="4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8-255F-4AAB-BE9E-C619FC87C312}"/>
              </c:ext>
            </c:extLst>
          </c:dPt>
          <c:dPt>
            <c:idx val="4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9-255F-4AAB-BE9E-C619FC87C312}"/>
              </c:ext>
            </c:extLst>
          </c:dPt>
          <c:dPt>
            <c:idx val="4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A-255F-4AAB-BE9E-C619FC87C312}"/>
              </c:ext>
            </c:extLst>
          </c:dPt>
          <c:dPt>
            <c:idx val="4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B-255F-4AAB-BE9E-C619FC87C312}"/>
              </c:ext>
            </c:extLst>
          </c:dPt>
          <c:dPt>
            <c:idx val="4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C-255F-4AAB-BE9E-C619FC87C312}"/>
              </c:ext>
            </c:extLst>
          </c:dPt>
          <c:xVal>
            <c:numRef>
              <c:f>'Gamma (2)'!$D$3:$D$47</c:f>
              <c:numCache>
                <c:formatCode>General</c:formatCode>
                <c:ptCount val="45"/>
                <c:pt idx="0">
                  <c:v>34.200000000000003</c:v>
                </c:pt>
                <c:pt idx="1">
                  <c:v>20.3</c:v>
                </c:pt>
                <c:pt idx="2">
                  <c:v>24.5</c:v>
                </c:pt>
                <c:pt idx="3">
                  <c:v>32.799999999999997</c:v>
                </c:pt>
                <c:pt idx="4">
                  <c:v>28.4</c:v>
                </c:pt>
                <c:pt idx="5">
                  <c:v>36.799999999999997</c:v>
                </c:pt>
                <c:pt idx="6">
                  <c:v>60.3</c:v>
                </c:pt>
                <c:pt idx="7">
                  <c:v>39.1</c:v>
                </c:pt>
                <c:pt idx="8">
                  <c:v>47.8</c:v>
                </c:pt>
                <c:pt idx="9">
                  <c:v>43.8</c:v>
                </c:pt>
                <c:pt idx="10">
                  <c:v>24</c:v>
                </c:pt>
                <c:pt idx="11" formatCode="0.0">
                  <c:v>20.9</c:v>
                </c:pt>
                <c:pt idx="12">
                  <c:v>35.700000000000003</c:v>
                </c:pt>
                <c:pt idx="13">
                  <c:v>25.1</c:v>
                </c:pt>
                <c:pt idx="14">
                  <c:v>39.5</c:v>
                </c:pt>
                <c:pt idx="15">
                  <c:v>117.4</c:v>
                </c:pt>
                <c:pt idx="16">
                  <c:v>120.3</c:v>
                </c:pt>
                <c:pt idx="17">
                  <c:v>71.2</c:v>
                </c:pt>
                <c:pt idx="18">
                  <c:v>114.8</c:v>
                </c:pt>
                <c:pt idx="19">
                  <c:v>79</c:v>
                </c:pt>
                <c:pt idx="20">
                  <c:v>106.1</c:v>
                </c:pt>
                <c:pt idx="21">
                  <c:v>70.400000000000006</c:v>
                </c:pt>
                <c:pt idx="22">
                  <c:v>149.5</c:v>
                </c:pt>
                <c:pt idx="23">
                  <c:v>89.3</c:v>
                </c:pt>
                <c:pt idx="24" formatCode="0.0">
                  <c:v>76.900000000000006</c:v>
                </c:pt>
                <c:pt idx="25" formatCode="0.0">
                  <c:v>139.1</c:v>
                </c:pt>
                <c:pt idx="26" formatCode="0.0">
                  <c:v>84.8</c:v>
                </c:pt>
                <c:pt idx="27">
                  <c:v>124.2</c:v>
                </c:pt>
                <c:pt idx="28">
                  <c:v>114.6</c:v>
                </c:pt>
                <c:pt idx="29">
                  <c:v>131.30000000000001</c:v>
                </c:pt>
                <c:pt idx="30">
                  <c:v>83.1</c:v>
                </c:pt>
                <c:pt idx="31" formatCode="0.0">
                  <c:v>120.9</c:v>
                </c:pt>
                <c:pt idx="32">
                  <c:v>128.4</c:v>
                </c:pt>
                <c:pt idx="33">
                  <c:v>99.8</c:v>
                </c:pt>
                <c:pt idx="34">
                  <c:v>124.5</c:v>
                </c:pt>
                <c:pt idx="35">
                  <c:v>48.1</c:v>
                </c:pt>
                <c:pt idx="36">
                  <c:v>76.3</c:v>
                </c:pt>
                <c:pt idx="37">
                  <c:v>111.7</c:v>
                </c:pt>
                <c:pt idx="38">
                  <c:v>71.599999999999994</c:v>
                </c:pt>
                <c:pt idx="39" formatCode="0.0">
                  <c:v>113.4</c:v>
                </c:pt>
                <c:pt idx="40">
                  <c:v>68.3</c:v>
                </c:pt>
                <c:pt idx="41">
                  <c:v>46.9</c:v>
                </c:pt>
                <c:pt idx="42">
                  <c:v>53.6</c:v>
                </c:pt>
                <c:pt idx="43">
                  <c:v>131.1</c:v>
                </c:pt>
                <c:pt idx="44">
                  <c:v>194.9</c:v>
                </c:pt>
              </c:numCache>
            </c:numRef>
          </c:xVal>
          <c:yVal>
            <c:numRef>
              <c:f>'Gamma (2)'!$E$3:$E$47</c:f>
              <c:numCache>
                <c:formatCode>General</c:formatCode>
                <c:ptCount val="45"/>
                <c:pt idx="0">
                  <c:v>310</c:v>
                </c:pt>
                <c:pt idx="1">
                  <c:v>390</c:v>
                </c:pt>
                <c:pt idx="2">
                  <c:v>360</c:v>
                </c:pt>
                <c:pt idx="3">
                  <c:v>260</c:v>
                </c:pt>
                <c:pt idx="4">
                  <c:v>200</c:v>
                </c:pt>
                <c:pt idx="5">
                  <c:v>360</c:v>
                </c:pt>
                <c:pt idx="6">
                  <c:v>90</c:v>
                </c:pt>
                <c:pt idx="7">
                  <c:v>320</c:v>
                </c:pt>
                <c:pt idx="8">
                  <c:v>390</c:v>
                </c:pt>
                <c:pt idx="9">
                  <c:v>140</c:v>
                </c:pt>
                <c:pt idx="10">
                  <c:v>320</c:v>
                </c:pt>
                <c:pt idx="11">
                  <c:v>280</c:v>
                </c:pt>
                <c:pt idx="12">
                  <c:v>250</c:v>
                </c:pt>
                <c:pt idx="13">
                  <c:v>370</c:v>
                </c:pt>
                <c:pt idx="14">
                  <c:v>200</c:v>
                </c:pt>
                <c:pt idx="15">
                  <c:v>90</c:v>
                </c:pt>
                <c:pt idx="16">
                  <c:v>80</c:v>
                </c:pt>
                <c:pt idx="17">
                  <c:v>100</c:v>
                </c:pt>
                <c:pt idx="18">
                  <c:v>80</c:v>
                </c:pt>
                <c:pt idx="19">
                  <c:v>100</c:v>
                </c:pt>
                <c:pt idx="20">
                  <c:v>70</c:v>
                </c:pt>
                <c:pt idx="21">
                  <c:v>130</c:v>
                </c:pt>
                <c:pt idx="22">
                  <c:v>40</c:v>
                </c:pt>
                <c:pt idx="23">
                  <c:v>60</c:v>
                </c:pt>
                <c:pt idx="24">
                  <c:v>90</c:v>
                </c:pt>
                <c:pt idx="25">
                  <c:v>40</c:v>
                </c:pt>
                <c:pt idx="26">
                  <c:v>90</c:v>
                </c:pt>
                <c:pt idx="27">
                  <c:v>60</c:v>
                </c:pt>
                <c:pt idx="28">
                  <c:v>100</c:v>
                </c:pt>
                <c:pt idx="29">
                  <c:v>50</c:v>
                </c:pt>
                <c:pt idx="30">
                  <c:v>120</c:v>
                </c:pt>
                <c:pt idx="31">
                  <c:v>90</c:v>
                </c:pt>
                <c:pt idx="32">
                  <c:v>50</c:v>
                </c:pt>
                <c:pt idx="33">
                  <c:v>50</c:v>
                </c:pt>
                <c:pt idx="34">
                  <c:v>110</c:v>
                </c:pt>
                <c:pt idx="35">
                  <c:v>140</c:v>
                </c:pt>
                <c:pt idx="36">
                  <c:v>140</c:v>
                </c:pt>
                <c:pt idx="37">
                  <c:v>70</c:v>
                </c:pt>
                <c:pt idx="38">
                  <c:v>70</c:v>
                </c:pt>
                <c:pt idx="39">
                  <c:v>80</c:v>
                </c:pt>
                <c:pt idx="40">
                  <c:v>70</c:v>
                </c:pt>
                <c:pt idx="41">
                  <c:v>110</c:v>
                </c:pt>
                <c:pt idx="42">
                  <c:v>100</c:v>
                </c:pt>
                <c:pt idx="43">
                  <c:v>130</c:v>
                </c:pt>
                <c:pt idx="44">
                  <c:v>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D-255F-4AAB-BE9E-C619FC87C3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296000"/>
        <c:axId val="186295424"/>
      </c:scatterChart>
      <c:valAx>
        <c:axId val="18629600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5424"/>
        <c:crosses val="autoZero"/>
        <c:crossBetween val="midCat"/>
      </c:valAx>
      <c:valAx>
        <c:axId val="186295424"/>
        <c:scaling>
          <c:orientation val="minMax"/>
          <c:max val="50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6000"/>
        <c:crosses val="autoZero"/>
        <c:crossBetween val="midCat"/>
        <c:majorUnit val="10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5"/>
            <c:spPr>
              <a:solidFill>
                <a:schemeClr val="bg1"/>
              </a:solidFill>
              <a:ln w="12700">
                <a:solidFill>
                  <a:srgbClr val="006600"/>
                </a:solidFill>
              </a:ln>
            </c:spPr>
          </c:marker>
          <c:dPt>
            <c:idx val="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8342-4459-8D77-DDE2012A01E3}"/>
              </c:ext>
            </c:extLst>
          </c:dPt>
          <c:dPt>
            <c:idx val="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8342-4459-8D77-DDE2012A01E3}"/>
              </c:ext>
            </c:extLst>
          </c:dPt>
          <c:dPt>
            <c:idx val="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8342-4459-8D77-DDE2012A01E3}"/>
              </c:ext>
            </c:extLst>
          </c:dPt>
          <c:dPt>
            <c:idx val="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8342-4459-8D77-DDE2012A01E3}"/>
              </c:ext>
            </c:extLst>
          </c:dPt>
          <c:dPt>
            <c:idx val="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8342-4459-8D77-DDE2012A01E3}"/>
              </c:ext>
            </c:extLst>
          </c:dPt>
          <c:dPt>
            <c:idx val="5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8342-4459-8D77-DDE2012A01E3}"/>
              </c:ext>
            </c:extLst>
          </c:dPt>
          <c:dPt>
            <c:idx val="6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8342-4459-8D77-DDE2012A01E3}"/>
              </c:ext>
            </c:extLst>
          </c:dPt>
          <c:dPt>
            <c:idx val="7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8342-4459-8D77-DDE2012A01E3}"/>
              </c:ext>
            </c:extLst>
          </c:dPt>
          <c:dPt>
            <c:idx val="8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8342-4459-8D77-DDE2012A01E3}"/>
              </c:ext>
            </c:extLst>
          </c:dPt>
          <c:dPt>
            <c:idx val="9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8342-4459-8D77-DDE2012A01E3}"/>
              </c:ext>
            </c:extLst>
          </c:dPt>
          <c:dPt>
            <c:idx val="10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8342-4459-8D77-DDE2012A01E3}"/>
              </c:ext>
            </c:extLst>
          </c:dPt>
          <c:dPt>
            <c:idx val="11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8342-4459-8D77-DDE2012A01E3}"/>
              </c:ext>
            </c:extLst>
          </c:dPt>
          <c:dPt>
            <c:idx val="12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8342-4459-8D77-DDE2012A01E3}"/>
              </c:ext>
            </c:extLst>
          </c:dPt>
          <c:dPt>
            <c:idx val="13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8342-4459-8D77-DDE2012A01E3}"/>
              </c:ext>
            </c:extLst>
          </c:dPt>
          <c:dPt>
            <c:idx val="14"/>
            <c:marker>
              <c:spPr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8342-4459-8D77-DDE2012A01E3}"/>
              </c:ext>
            </c:extLst>
          </c:dPt>
          <c:dPt>
            <c:idx val="1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8342-4459-8D77-DDE2012A01E3}"/>
              </c:ext>
            </c:extLst>
          </c:dPt>
          <c:dPt>
            <c:idx val="1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8342-4459-8D77-DDE2012A01E3}"/>
              </c:ext>
            </c:extLst>
          </c:dPt>
          <c:dPt>
            <c:idx val="1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8342-4459-8D77-DDE2012A01E3}"/>
              </c:ext>
            </c:extLst>
          </c:dPt>
          <c:dPt>
            <c:idx val="1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8342-4459-8D77-DDE2012A01E3}"/>
              </c:ext>
            </c:extLst>
          </c:dPt>
          <c:dPt>
            <c:idx val="1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8342-4459-8D77-DDE2012A01E3}"/>
              </c:ext>
            </c:extLst>
          </c:dPt>
          <c:dPt>
            <c:idx val="2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8342-4459-8D77-DDE2012A01E3}"/>
              </c:ext>
            </c:extLst>
          </c:dPt>
          <c:dPt>
            <c:idx val="2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8342-4459-8D77-DDE2012A01E3}"/>
              </c:ext>
            </c:extLst>
          </c:dPt>
          <c:dPt>
            <c:idx val="2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8342-4459-8D77-DDE2012A01E3}"/>
              </c:ext>
            </c:extLst>
          </c:dPt>
          <c:dPt>
            <c:idx val="2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8342-4459-8D77-DDE2012A01E3}"/>
              </c:ext>
            </c:extLst>
          </c:dPt>
          <c:dPt>
            <c:idx val="2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8342-4459-8D77-DDE2012A01E3}"/>
              </c:ext>
            </c:extLst>
          </c:dPt>
          <c:dPt>
            <c:idx val="2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8342-4459-8D77-DDE2012A01E3}"/>
              </c:ext>
            </c:extLst>
          </c:dPt>
          <c:dPt>
            <c:idx val="2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A-8342-4459-8D77-DDE2012A01E3}"/>
              </c:ext>
            </c:extLst>
          </c:dPt>
          <c:dPt>
            <c:idx val="2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8342-4459-8D77-DDE2012A01E3}"/>
              </c:ext>
            </c:extLst>
          </c:dPt>
          <c:dPt>
            <c:idx val="2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8342-4459-8D77-DDE2012A01E3}"/>
              </c:ext>
            </c:extLst>
          </c:dPt>
          <c:dPt>
            <c:idx val="2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8342-4459-8D77-DDE2012A01E3}"/>
              </c:ext>
            </c:extLst>
          </c:dPt>
          <c:dPt>
            <c:idx val="3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8342-4459-8D77-DDE2012A01E3}"/>
              </c:ext>
            </c:extLst>
          </c:dPt>
          <c:dPt>
            <c:idx val="3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8342-4459-8D77-DDE2012A01E3}"/>
              </c:ext>
            </c:extLst>
          </c:dPt>
          <c:dPt>
            <c:idx val="3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8342-4459-8D77-DDE2012A01E3}"/>
              </c:ext>
            </c:extLst>
          </c:dPt>
          <c:dPt>
            <c:idx val="3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1-8342-4459-8D77-DDE2012A01E3}"/>
              </c:ext>
            </c:extLst>
          </c:dPt>
          <c:dPt>
            <c:idx val="3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2-8342-4459-8D77-DDE2012A01E3}"/>
              </c:ext>
            </c:extLst>
          </c:dPt>
          <c:dPt>
            <c:idx val="35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3-8342-4459-8D77-DDE2012A01E3}"/>
              </c:ext>
            </c:extLst>
          </c:dPt>
          <c:dPt>
            <c:idx val="36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4-8342-4459-8D77-DDE2012A01E3}"/>
              </c:ext>
            </c:extLst>
          </c:dPt>
          <c:dPt>
            <c:idx val="37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5-8342-4459-8D77-DDE2012A01E3}"/>
              </c:ext>
            </c:extLst>
          </c:dPt>
          <c:dPt>
            <c:idx val="38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6-8342-4459-8D77-DDE2012A01E3}"/>
              </c:ext>
            </c:extLst>
          </c:dPt>
          <c:dPt>
            <c:idx val="39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7-8342-4459-8D77-DDE2012A01E3}"/>
              </c:ext>
            </c:extLst>
          </c:dPt>
          <c:dPt>
            <c:idx val="40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8-8342-4459-8D77-DDE2012A01E3}"/>
              </c:ext>
            </c:extLst>
          </c:dPt>
          <c:dPt>
            <c:idx val="41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9-8342-4459-8D77-DDE2012A01E3}"/>
              </c:ext>
            </c:extLst>
          </c:dPt>
          <c:dPt>
            <c:idx val="42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A-8342-4459-8D77-DDE2012A01E3}"/>
              </c:ext>
            </c:extLst>
          </c:dPt>
          <c:dPt>
            <c:idx val="43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B-8342-4459-8D77-DDE2012A01E3}"/>
              </c:ext>
            </c:extLst>
          </c:dPt>
          <c:dPt>
            <c:idx val="44"/>
            <c:marker>
              <c:spPr>
                <a:solidFill>
                  <a:schemeClr val="bg1"/>
                </a:solidFill>
                <a:ln w="12700">
                  <a:solidFill>
                    <a:srgbClr val="0033CC"/>
                  </a:solidFill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C-8342-4459-8D77-DDE2012A01E3}"/>
              </c:ext>
            </c:extLst>
          </c:dPt>
          <c:xVal>
            <c:numRef>
              <c:f>'Delta (2)'!$D$3:$D$47</c:f>
              <c:numCache>
                <c:formatCode>General</c:formatCode>
                <c:ptCount val="45"/>
                <c:pt idx="0">
                  <c:v>35.6</c:v>
                </c:pt>
                <c:pt idx="1">
                  <c:v>22.2</c:v>
                </c:pt>
                <c:pt idx="2">
                  <c:v>21.5</c:v>
                </c:pt>
                <c:pt idx="3">
                  <c:v>23.6</c:v>
                </c:pt>
                <c:pt idx="4">
                  <c:v>31.1</c:v>
                </c:pt>
                <c:pt idx="5">
                  <c:v>20.8</c:v>
                </c:pt>
                <c:pt idx="6">
                  <c:v>29.9</c:v>
                </c:pt>
                <c:pt idx="7">
                  <c:v>23.6</c:v>
                </c:pt>
                <c:pt idx="8">
                  <c:v>26.3</c:v>
                </c:pt>
                <c:pt idx="9">
                  <c:v>24.9</c:v>
                </c:pt>
                <c:pt idx="10">
                  <c:v>23.6</c:v>
                </c:pt>
                <c:pt idx="11" formatCode="0.0">
                  <c:v>18.899999999999999</c:v>
                </c:pt>
                <c:pt idx="12">
                  <c:v>24.2</c:v>
                </c:pt>
                <c:pt idx="13">
                  <c:v>26.2</c:v>
                </c:pt>
                <c:pt idx="14">
                  <c:v>33.1</c:v>
                </c:pt>
                <c:pt idx="15">
                  <c:v>51.6</c:v>
                </c:pt>
                <c:pt idx="16">
                  <c:v>37.799999999999997</c:v>
                </c:pt>
                <c:pt idx="17">
                  <c:v>24.8</c:v>
                </c:pt>
                <c:pt idx="18">
                  <c:v>28.4</c:v>
                </c:pt>
                <c:pt idx="19">
                  <c:v>62.6</c:v>
                </c:pt>
                <c:pt idx="20">
                  <c:v>27.7</c:v>
                </c:pt>
                <c:pt idx="21">
                  <c:v>26.7</c:v>
                </c:pt>
                <c:pt idx="22">
                  <c:v>59.3</c:v>
                </c:pt>
                <c:pt idx="23">
                  <c:v>27.3</c:v>
                </c:pt>
                <c:pt idx="24" formatCode="0.0">
                  <c:v>27.6</c:v>
                </c:pt>
                <c:pt idx="25" formatCode="0.0">
                  <c:v>75.2</c:v>
                </c:pt>
                <c:pt idx="26" formatCode="0.0">
                  <c:v>38.200000000000003</c:v>
                </c:pt>
                <c:pt idx="27">
                  <c:v>64.3</c:v>
                </c:pt>
                <c:pt idx="28">
                  <c:v>69.7</c:v>
                </c:pt>
                <c:pt idx="29">
                  <c:v>64.5</c:v>
                </c:pt>
                <c:pt idx="30">
                  <c:v>36.200000000000003</c:v>
                </c:pt>
                <c:pt idx="31" formatCode="0.0">
                  <c:v>77</c:v>
                </c:pt>
                <c:pt idx="32">
                  <c:v>68.7</c:v>
                </c:pt>
                <c:pt idx="33">
                  <c:v>38.700000000000003</c:v>
                </c:pt>
                <c:pt idx="34">
                  <c:v>70.2</c:v>
                </c:pt>
                <c:pt idx="35">
                  <c:v>26.4</c:v>
                </c:pt>
                <c:pt idx="36">
                  <c:v>32.799999999999997</c:v>
                </c:pt>
                <c:pt idx="37">
                  <c:v>69.2</c:v>
                </c:pt>
                <c:pt idx="38">
                  <c:v>51.6</c:v>
                </c:pt>
                <c:pt idx="39" formatCode="0.0">
                  <c:v>64.900000000000006</c:v>
                </c:pt>
                <c:pt idx="40">
                  <c:v>58.2</c:v>
                </c:pt>
                <c:pt idx="41">
                  <c:v>31.1</c:v>
                </c:pt>
                <c:pt idx="42">
                  <c:v>30.1</c:v>
                </c:pt>
                <c:pt idx="43">
                  <c:v>67.599999999999994</c:v>
                </c:pt>
                <c:pt idx="44">
                  <c:v>62</c:v>
                </c:pt>
              </c:numCache>
            </c:numRef>
          </c:xVal>
          <c:yVal>
            <c:numRef>
              <c:f>'Delta (2)'!$E$3:$E$47</c:f>
              <c:numCache>
                <c:formatCode>General</c:formatCode>
                <c:ptCount val="45"/>
                <c:pt idx="0">
                  <c:v>170</c:v>
                </c:pt>
                <c:pt idx="1">
                  <c:v>380</c:v>
                </c:pt>
                <c:pt idx="2">
                  <c:v>450</c:v>
                </c:pt>
                <c:pt idx="3">
                  <c:v>200</c:v>
                </c:pt>
                <c:pt idx="4">
                  <c:v>120</c:v>
                </c:pt>
                <c:pt idx="5">
                  <c:v>400</c:v>
                </c:pt>
                <c:pt idx="6">
                  <c:v>150</c:v>
                </c:pt>
                <c:pt idx="7">
                  <c:v>350</c:v>
                </c:pt>
                <c:pt idx="8">
                  <c:v>240</c:v>
                </c:pt>
                <c:pt idx="9">
                  <c:v>270</c:v>
                </c:pt>
                <c:pt idx="10">
                  <c:v>390</c:v>
                </c:pt>
                <c:pt idx="11">
                  <c:v>390</c:v>
                </c:pt>
                <c:pt idx="12">
                  <c:v>320</c:v>
                </c:pt>
                <c:pt idx="13">
                  <c:v>440</c:v>
                </c:pt>
                <c:pt idx="14">
                  <c:v>190</c:v>
                </c:pt>
                <c:pt idx="15">
                  <c:v>180</c:v>
                </c:pt>
                <c:pt idx="16">
                  <c:v>110</c:v>
                </c:pt>
                <c:pt idx="17">
                  <c:v>110</c:v>
                </c:pt>
                <c:pt idx="18">
                  <c:v>110</c:v>
                </c:pt>
                <c:pt idx="19">
                  <c:v>90</c:v>
                </c:pt>
                <c:pt idx="20">
                  <c:v>110</c:v>
                </c:pt>
                <c:pt idx="21">
                  <c:v>190</c:v>
                </c:pt>
                <c:pt idx="22">
                  <c:v>70</c:v>
                </c:pt>
                <c:pt idx="23">
                  <c:v>50</c:v>
                </c:pt>
                <c:pt idx="24">
                  <c:v>120</c:v>
                </c:pt>
                <c:pt idx="25">
                  <c:v>120</c:v>
                </c:pt>
                <c:pt idx="26">
                  <c:v>120</c:v>
                </c:pt>
                <c:pt idx="27">
                  <c:v>100</c:v>
                </c:pt>
                <c:pt idx="28">
                  <c:v>120</c:v>
                </c:pt>
                <c:pt idx="29">
                  <c:v>120</c:v>
                </c:pt>
                <c:pt idx="30">
                  <c:v>120</c:v>
                </c:pt>
                <c:pt idx="31">
                  <c:v>120</c:v>
                </c:pt>
                <c:pt idx="32">
                  <c:v>120</c:v>
                </c:pt>
                <c:pt idx="33">
                  <c:v>220</c:v>
                </c:pt>
                <c:pt idx="34">
                  <c:v>160</c:v>
                </c:pt>
                <c:pt idx="35">
                  <c:v>140</c:v>
                </c:pt>
                <c:pt idx="36">
                  <c:v>120</c:v>
                </c:pt>
                <c:pt idx="37">
                  <c:v>130</c:v>
                </c:pt>
                <c:pt idx="38">
                  <c:v>110</c:v>
                </c:pt>
                <c:pt idx="39">
                  <c:v>90</c:v>
                </c:pt>
                <c:pt idx="40">
                  <c:v>140</c:v>
                </c:pt>
                <c:pt idx="41">
                  <c:v>120</c:v>
                </c:pt>
                <c:pt idx="42">
                  <c:v>130</c:v>
                </c:pt>
                <c:pt idx="43">
                  <c:v>110</c:v>
                </c:pt>
                <c:pt idx="44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2D-8342-4459-8D77-DDE2012A01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296000"/>
        <c:axId val="186295424"/>
      </c:scatterChart>
      <c:valAx>
        <c:axId val="186296000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5424"/>
        <c:crosses val="autoZero"/>
        <c:crossBetween val="midCat"/>
      </c:valAx>
      <c:valAx>
        <c:axId val="186295424"/>
        <c:scaling>
          <c:orientation val="minMax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86296000"/>
        <c:crosses val="autoZero"/>
        <c:crossBetween val="midCat"/>
        <c:majorUnit val="10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525" y="2130426"/>
            <a:ext cx="874395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837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86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58075" y="274639"/>
            <a:ext cx="2314575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4350" y="274639"/>
            <a:ext cx="6772275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481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13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602" y="4406901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60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4350" y="1600201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9225" y="1600201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233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225654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225654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490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971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92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1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21931" y="273051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4351" y="1435101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75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99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4350" y="1600201"/>
            <a:ext cx="9258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14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C5BFC-1AEF-4CF2-9101-0E6173DE5058}" type="datetimeFigureOut">
              <a:rPr kumimoji="1" lang="ja-JP" altLang="en-US" smtClean="0"/>
              <a:t>2022/6/2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514725" y="6356351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372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A3F40-1EC0-4AE9-96FD-957ECA3245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26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 rot="16200000">
            <a:off x="124413" y="2064661"/>
            <a:ext cx="19383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r>
              <a:rPr lang="en-US" altLang="ja-JP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(fold dilution; serum)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572748" y="6464369"/>
            <a:ext cx="14237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EC</a:t>
            </a:r>
            <a:r>
              <a:rPr lang="en-US" altLang="ja-JP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ja-JP" sz="12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g/mL; IgG)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 rot="16200000">
            <a:off x="-799744" y="5109317"/>
            <a:ext cx="193835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r>
              <a:rPr lang="en-US" altLang="ja-JP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(fold dilution; serum)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233028" y="3440033"/>
            <a:ext cx="14237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EC</a:t>
            </a:r>
            <a:r>
              <a:rPr lang="en-US" altLang="ja-JP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ja-JP" sz="12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g/mL; IgG)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51452" y="825686"/>
            <a:ext cx="2550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Wuhan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14448" y="825686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Alpha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51011" y="3869229"/>
            <a:ext cx="2452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Beta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36307" y="3869229"/>
            <a:ext cx="2505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Gamma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375338" y="3869229"/>
            <a:ext cx="2505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224" y="-27384"/>
            <a:ext cx="10250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 S1. Significant Inverse correlations between NT</a:t>
            </a:r>
            <a:r>
              <a:rPr lang="en-US" altLang="ja-JP" baseline="-14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and EC</a:t>
            </a:r>
            <a:r>
              <a:rPr lang="en-US" altLang="ja-JP" baseline="-14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values of selected </a:t>
            </a:r>
          </a:p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participants’ sera/IgG preparations against Wuhan and 4 VOCs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794902" y="6495607"/>
            <a:ext cx="3313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High + moderate responders (n=45)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A1CFF1A-4EE4-C11F-CE98-E8EEA68B7CFB}"/>
              </a:ext>
            </a:extLst>
          </p:cNvPr>
          <p:cNvSpPr txBox="1"/>
          <p:nvPr/>
        </p:nvSpPr>
        <p:spPr>
          <a:xfrm>
            <a:off x="2533928" y="1173527"/>
            <a:ext cx="20601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Spearman </a:t>
            </a:r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= -0.59231</a:t>
            </a:r>
          </a:p>
          <a:p>
            <a:r>
              <a:rPr lang="en-US" altLang="ja-JP" sz="14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value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= 1.82E-05</a:t>
            </a:r>
            <a:r>
              <a:rPr lang="en-US" altLang="ja-JP" sz="14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8285E77-C862-E13A-881E-CDBB4561A24E}"/>
              </a:ext>
            </a:extLst>
          </p:cNvPr>
          <p:cNvSpPr txBox="1"/>
          <p:nvPr/>
        </p:nvSpPr>
        <p:spPr>
          <a:xfrm>
            <a:off x="5863736" y="1141008"/>
            <a:ext cx="26427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Spearman </a:t>
            </a:r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= -0.79114</a:t>
            </a:r>
          </a:p>
          <a:p>
            <a:r>
              <a:rPr lang="en-US" altLang="ja-JP" sz="14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value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= 9.96E-11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9DAD816-6472-F800-55F8-40CF45476428}"/>
              </a:ext>
            </a:extLst>
          </p:cNvPr>
          <p:cNvSpPr txBox="1"/>
          <p:nvPr/>
        </p:nvSpPr>
        <p:spPr>
          <a:xfrm>
            <a:off x="1550814" y="4259922"/>
            <a:ext cx="20601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Spearman </a:t>
            </a:r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= -0.7033</a:t>
            </a:r>
          </a:p>
          <a:p>
            <a:r>
              <a:rPr lang="en-US" altLang="ja-JP" sz="14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value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= 7.14E-08</a:t>
            </a:r>
            <a:r>
              <a:rPr lang="en-US" altLang="ja-JP" sz="14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B030392-772D-DA5B-9E95-CD7A806FACF6}"/>
              </a:ext>
            </a:extLst>
          </p:cNvPr>
          <p:cNvSpPr txBox="1"/>
          <p:nvPr/>
        </p:nvSpPr>
        <p:spPr>
          <a:xfrm>
            <a:off x="4741932" y="4259922"/>
            <a:ext cx="26427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Spearman </a:t>
            </a:r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= -0.82541</a:t>
            </a:r>
          </a:p>
          <a:p>
            <a:r>
              <a:rPr lang="en-US" altLang="ja-JP" sz="14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value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= 3.05E-12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B9F35E8-4AC9-AB7B-8C81-DC9AC5D77655}"/>
              </a:ext>
            </a:extLst>
          </p:cNvPr>
          <p:cNvSpPr txBox="1"/>
          <p:nvPr/>
        </p:nvSpPr>
        <p:spPr>
          <a:xfrm>
            <a:off x="8167836" y="4259922"/>
            <a:ext cx="20882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Spearman </a:t>
            </a:r>
            <a:r>
              <a:rPr lang="el-GR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= -0.59096</a:t>
            </a:r>
          </a:p>
          <a:p>
            <a:r>
              <a:rPr lang="en-US" altLang="ja-JP" sz="140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 value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= 1.92E-05</a:t>
            </a:r>
          </a:p>
        </p:txBody>
      </p:sp>
      <p:graphicFrame>
        <p:nvGraphicFramePr>
          <p:cNvPr id="26" name="グラフ 25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852968"/>
              </p:ext>
            </p:extLst>
          </p:nvPr>
        </p:nvGraphicFramePr>
        <p:xfrm>
          <a:off x="1422124" y="1113718"/>
          <a:ext cx="3089969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グラフ 26">
            <a:extLst>
              <a:ext uri="{FF2B5EF4-FFF2-40B4-BE49-F238E27FC236}">
                <a16:creationId xmlns:a16="http://schemas.microsoft.com/office/drawing/2014/main" id="{36E1D632-0781-4F37-8E44-78B1374B18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3889872"/>
              </p:ext>
            </p:extLst>
          </p:nvPr>
        </p:nvGraphicFramePr>
        <p:xfrm>
          <a:off x="4855468" y="1113718"/>
          <a:ext cx="3089969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グラフ 27">
            <a:extLst>
              <a:ext uri="{FF2B5EF4-FFF2-40B4-BE49-F238E27FC236}">
                <a16:creationId xmlns:a16="http://schemas.microsoft.com/office/drawing/2014/main" id="{2E56BC5E-1A48-48F7-8851-34F10E6097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396231"/>
              </p:ext>
            </p:extLst>
          </p:nvPr>
        </p:nvGraphicFramePr>
        <p:xfrm>
          <a:off x="332971" y="4147325"/>
          <a:ext cx="3089969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9" name="グラフ 28">
            <a:extLst>
              <a:ext uri="{FF2B5EF4-FFF2-40B4-BE49-F238E27FC236}">
                <a16:creationId xmlns:a16="http://schemas.microsoft.com/office/drawing/2014/main" id="{EDE5B893-FDC2-4691-BAA3-D48133BA9C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46636"/>
              </p:ext>
            </p:extLst>
          </p:nvPr>
        </p:nvGraphicFramePr>
        <p:xfrm>
          <a:off x="3672002" y="4147325"/>
          <a:ext cx="3089969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0" name="グラフ 29">
            <a:extLst>
              <a:ext uri="{FF2B5EF4-FFF2-40B4-BE49-F238E27FC236}">
                <a16:creationId xmlns:a16="http://schemas.microsoft.com/office/drawing/2014/main" id="{2BAEBD79-0818-41A6-87B2-2659B070D1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189696"/>
              </p:ext>
            </p:extLst>
          </p:nvPr>
        </p:nvGraphicFramePr>
        <p:xfrm>
          <a:off x="7011033" y="4147325"/>
          <a:ext cx="3089969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4B1AB01-ABD1-5F67-6908-5FD83A719379}"/>
              </a:ext>
            </a:extLst>
          </p:cNvPr>
          <p:cNvSpPr txBox="1"/>
          <p:nvPr/>
        </p:nvSpPr>
        <p:spPr>
          <a:xfrm>
            <a:off x="7677161" y="1573718"/>
            <a:ext cx="1798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responders (n=15)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009848-F8BA-E929-C7B5-AE4D57FE287A}"/>
              </a:ext>
            </a:extLst>
          </p:cNvPr>
          <p:cNvSpPr txBox="1"/>
          <p:nvPr/>
        </p:nvSpPr>
        <p:spPr>
          <a:xfrm>
            <a:off x="7677161" y="1822765"/>
            <a:ext cx="2132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Moderate responders (n=30)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4C113BC-86AA-1347-1ABA-59E8507E7AEE}"/>
              </a:ext>
            </a:extLst>
          </p:cNvPr>
          <p:cNvSpPr/>
          <p:nvPr/>
        </p:nvSpPr>
        <p:spPr>
          <a:xfrm>
            <a:off x="7591772" y="1653779"/>
            <a:ext cx="122635" cy="126178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1AE9F67-FED0-01C0-5667-C3A893FC3B5E}"/>
              </a:ext>
            </a:extLst>
          </p:cNvPr>
          <p:cNvSpPr/>
          <p:nvPr/>
        </p:nvSpPr>
        <p:spPr>
          <a:xfrm>
            <a:off x="7602817" y="1916832"/>
            <a:ext cx="122635" cy="126178"/>
          </a:xfrm>
          <a:prstGeom prst="ellipse">
            <a:avLst/>
          </a:prstGeom>
          <a:solidFill>
            <a:schemeClr val="bg1"/>
          </a:solidFill>
          <a:ln w="9525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965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F7938F9-1F1D-1937-F78A-DAF749EC34EF}"/>
              </a:ext>
            </a:extLst>
          </p:cNvPr>
          <p:cNvSpPr txBox="1"/>
          <p:nvPr/>
        </p:nvSpPr>
        <p:spPr>
          <a:xfrm>
            <a:off x="390972" y="332656"/>
            <a:ext cx="97210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Comparison was made between NT</a:t>
            </a:r>
            <a:r>
              <a:rPr lang="en-US" altLang="ja-JP" sz="1800" baseline="-140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50</a:t>
            </a:r>
            <a:r>
              <a:rPr lang="en-US" altLang="ja-JP" sz="18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 and EC</a:t>
            </a:r>
            <a:r>
              <a:rPr lang="en-US" altLang="ja-JP" sz="1800" baseline="-140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50</a:t>
            </a:r>
            <a:r>
              <a:rPr lang="en-US" altLang="ja-JP" sz="18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 values of selected participants [high (n=15, open red circles) and moderate (n=30, open blue circles) responders] against the ancestral Wuhan strain and 4 VOCs (Alpha, Beta, Gamma, and Delta variants). Significant </a:t>
            </a:r>
            <a:r>
              <a:rPr lang="en-US" altLang="ja-JP" sz="1800" dirty="0">
                <a:effectLst/>
                <a:latin typeface="Times New Roman" panose="02020603050405020304" pitchFamily="18" charset="0"/>
                <a:ea typeface="Yu Gothic UI" panose="020B0500000000000000" pitchFamily="50" charset="-128"/>
              </a:rPr>
              <a:t>inverse correlations were observed in all comparisons made.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736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191</Words>
  <Application>Microsoft Office PowerPoint</Application>
  <PresentationFormat>35mm スライド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Calibri</vt:lpstr>
      <vt:lpstr>Symbol</vt:lpstr>
      <vt:lpstr>Times New Roman</vt:lpstr>
      <vt:lpstr>Office ​​テーマ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Masayuki Amano</dc:creator>
  <cp:lastModifiedBy>amano</cp:lastModifiedBy>
  <cp:revision>18</cp:revision>
  <dcterms:created xsi:type="dcterms:W3CDTF">2022-05-28T00:44:46Z</dcterms:created>
  <dcterms:modified xsi:type="dcterms:W3CDTF">2022-06-02T05:56:31Z</dcterms:modified>
</cp:coreProperties>
</file>