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9"/>
    <p:restoredTop sz="94647"/>
  </p:normalViewPr>
  <p:slideViewPr>
    <p:cSldViewPr snapToGrid="0" snapToObjects="1">
      <p:cViewPr>
        <p:scale>
          <a:sx n="150" d="100"/>
          <a:sy n="150" d="100"/>
        </p:scale>
        <p:origin x="10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13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6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14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03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47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94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05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94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02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47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83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4ED5-4486-D646-B532-C7A0BF05A009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49930-2AD4-E249-91E4-B3072BD6C1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18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224" y="0"/>
            <a:ext cx="3825551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811867" y="254000"/>
            <a:ext cx="516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(A)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1811867" y="2390801"/>
            <a:ext cx="516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(B)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1811867" y="4614334"/>
            <a:ext cx="516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(C)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23209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9</Words>
  <Application>Microsoft Macintosh PowerPoint</Application>
  <PresentationFormat>Présentation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Calibri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Dhafer Laouini</dc:creator>
  <cp:lastModifiedBy>Utilisateur de Microsoft Office</cp:lastModifiedBy>
  <cp:revision>17</cp:revision>
  <cp:lastPrinted>2022-03-21T21:27:19Z</cp:lastPrinted>
  <dcterms:created xsi:type="dcterms:W3CDTF">2016-02-14T01:54:23Z</dcterms:created>
  <dcterms:modified xsi:type="dcterms:W3CDTF">2022-03-21T21:27:43Z</dcterms:modified>
</cp:coreProperties>
</file>