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01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42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93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947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31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112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92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77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55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121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13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19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9917E-42FB-4F59-B1F2-3F12517C6DCD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1D7A-D25E-48A0-AECA-8D922DE9A2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95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1002" y="496721"/>
            <a:ext cx="9144000" cy="2387600"/>
          </a:xfrm>
        </p:spPr>
        <p:txBody>
          <a:bodyPr/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1002" y="3804169"/>
            <a:ext cx="9144000" cy="633078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Raw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blots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 GSDMD, IL-1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3" t="15865" r="23818" b="54584"/>
          <a:stretch/>
        </p:blipFill>
        <p:spPr>
          <a:xfrm>
            <a:off x="6720315" y="257366"/>
            <a:ext cx="3573517" cy="15829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6" t="6158" r="31569" b="65585"/>
          <a:stretch/>
        </p:blipFill>
        <p:spPr>
          <a:xfrm>
            <a:off x="6720315" y="2009197"/>
            <a:ext cx="3689132" cy="15136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6" t="24493" r="21412" b="47250"/>
          <a:stretch/>
        </p:blipFill>
        <p:spPr>
          <a:xfrm>
            <a:off x="6720315" y="3691713"/>
            <a:ext cx="3661428" cy="15136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8" t="15002" r="21067" b="57819"/>
          <a:stretch/>
        </p:blipFill>
        <p:spPr>
          <a:xfrm>
            <a:off x="2132370" y="237083"/>
            <a:ext cx="3822369" cy="15338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4" t="18238" r="26516" b="58251"/>
          <a:stretch/>
        </p:blipFill>
        <p:spPr>
          <a:xfrm>
            <a:off x="2136808" y="3636828"/>
            <a:ext cx="3855291" cy="13703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4" t="5943" r="31868" b="66016"/>
          <a:stretch/>
        </p:blipFill>
        <p:spPr>
          <a:xfrm>
            <a:off x="2136666" y="1940818"/>
            <a:ext cx="3838444" cy="158202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37937" y="867290"/>
            <a:ext cx="136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GSDMD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7937" y="2553973"/>
            <a:ext cx="136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7937" y="4144405"/>
            <a:ext cx="136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197388" y="395704"/>
            <a:ext cx="758688" cy="369332"/>
            <a:chOff x="6593306" y="1576757"/>
            <a:chExt cx="758688" cy="36933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6991994" y="17758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6593306" y="15767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197388" y="772965"/>
            <a:ext cx="758688" cy="369332"/>
            <a:chOff x="6745706" y="1729157"/>
            <a:chExt cx="758688" cy="36933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7144394" y="19282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745706" y="17291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97388" y="572176"/>
            <a:ext cx="758688" cy="369332"/>
            <a:chOff x="6898106" y="1881557"/>
            <a:chExt cx="758688" cy="369332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7296794" y="20806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6898106" y="18815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97388" y="928304"/>
            <a:ext cx="758688" cy="369332"/>
            <a:chOff x="6509547" y="2332340"/>
            <a:chExt cx="758688" cy="369332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97388" y="1145084"/>
            <a:ext cx="758688" cy="369332"/>
            <a:chOff x="6509547" y="2332340"/>
            <a:chExt cx="758688" cy="369332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97388" y="1347435"/>
            <a:ext cx="758688" cy="369332"/>
            <a:chOff x="6509547" y="2332340"/>
            <a:chExt cx="758688" cy="369332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017627" y="636929"/>
            <a:ext cx="1188825" cy="369332"/>
            <a:chOff x="9834747" y="1560954"/>
            <a:chExt cx="1188825" cy="369332"/>
          </a:xfrm>
        </p:grpSpPr>
        <p:cxnSp>
          <p:nvCxnSpPr>
            <p:cNvPr id="32" name="直接箭头连接符 31"/>
            <p:cNvCxnSpPr/>
            <p:nvPr/>
          </p:nvCxnSpPr>
          <p:spPr>
            <a:xfrm flipH="1">
              <a:off x="9834747" y="1759763"/>
              <a:ext cx="46060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0161562" y="1560954"/>
              <a:ext cx="862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53 </a:t>
              </a:r>
              <a:r>
                <a:rPr lang="en-US" altLang="zh-CN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994827" y="2509023"/>
            <a:ext cx="1188825" cy="369332"/>
            <a:chOff x="9834747" y="1560954"/>
            <a:chExt cx="1188825" cy="369332"/>
          </a:xfrm>
        </p:grpSpPr>
        <p:cxnSp>
          <p:nvCxnSpPr>
            <p:cNvPr id="36" name="直接箭头连接符 35"/>
            <p:cNvCxnSpPr/>
            <p:nvPr/>
          </p:nvCxnSpPr>
          <p:spPr>
            <a:xfrm flipH="1">
              <a:off x="9834747" y="1759763"/>
              <a:ext cx="46060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10161562" y="1560954"/>
              <a:ext cx="862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31 </a:t>
              </a:r>
              <a:r>
                <a:rPr lang="en-US" altLang="zh-CN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017627" y="4188613"/>
            <a:ext cx="1188825" cy="369332"/>
            <a:chOff x="9834747" y="1560954"/>
            <a:chExt cx="1188825" cy="369332"/>
          </a:xfrm>
        </p:grpSpPr>
        <p:cxnSp>
          <p:nvCxnSpPr>
            <p:cNvPr id="39" name="直接箭头连接符 38"/>
            <p:cNvCxnSpPr/>
            <p:nvPr/>
          </p:nvCxnSpPr>
          <p:spPr>
            <a:xfrm flipH="1">
              <a:off x="9834747" y="1759763"/>
              <a:ext cx="46060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0161562" y="1560954"/>
              <a:ext cx="862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 </a:t>
              </a:r>
              <a:r>
                <a:rPr lang="en-US" altLang="zh-CN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副标题 2"/>
          <p:cNvSpPr txBox="1">
            <a:spLocks/>
          </p:cNvSpPr>
          <p:nvPr/>
        </p:nvSpPr>
        <p:spPr>
          <a:xfrm>
            <a:off x="776437" y="5411562"/>
            <a:ext cx="10973960" cy="10147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2000" smtClean="0">
                <a:latin typeface="Arial" panose="020B0604020202020204" pitchFamily="34" charset="0"/>
                <a:cs typeface="Arial" panose="020B0604020202020204" pitchFamily="34" charset="0"/>
              </a:rPr>
              <a:t>Figure S1.</a:t>
            </a:r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Raw western blots of GSDMD (a, b), IL-1β (c, d) and GAPDH (e, f) in Figure 2,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endParaRPr lang="en-US" altLang="zh-CN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Gel, 0.22 </a:t>
            </a:r>
            <a:r>
              <a:rPr lang="el-GR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 PVDF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197388" y="2145815"/>
            <a:ext cx="758688" cy="369332"/>
            <a:chOff x="6593306" y="1576757"/>
            <a:chExt cx="758688" cy="369332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6991994" y="17758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6593306" y="15767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197388" y="2523076"/>
            <a:ext cx="758688" cy="369332"/>
            <a:chOff x="6745706" y="1729157"/>
            <a:chExt cx="758688" cy="369332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7144394" y="19282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6745706" y="17291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197388" y="2322287"/>
            <a:ext cx="758688" cy="369332"/>
            <a:chOff x="6898106" y="1881557"/>
            <a:chExt cx="758688" cy="369332"/>
          </a:xfrm>
        </p:grpSpPr>
        <p:cxnSp>
          <p:nvCxnSpPr>
            <p:cNvPr id="49" name="直接连接符 48"/>
            <p:cNvCxnSpPr/>
            <p:nvPr/>
          </p:nvCxnSpPr>
          <p:spPr>
            <a:xfrm flipV="1">
              <a:off x="7296794" y="20806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6898106" y="18815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197388" y="2678415"/>
            <a:ext cx="758688" cy="369332"/>
            <a:chOff x="6509547" y="2332340"/>
            <a:chExt cx="758688" cy="369332"/>
          </a:xfrm>
        </p:grpSpPr>
        <p:cxnSp>
          <p:nvCxnSpPr>
            <p:cNvPr id="52" name="直接连接符 51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197388" y="2895195"/>
            <a:ext cx="758688" cy="369332"/>
            <a:chOff x="6509547" y="2332340"/>
            <a:chExt cx="758688" cy="369332"/>
          </a:xfrm>
        </p:grpSpPr>
        <p:cxnSp>
          <p:nvCxnSpPr>
            <p:cNvPr id="55" name="直接连接符 54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197388" y="3097546"/>
            <a:ext cx="758688" cy="369332"/>
            <a:chOff x="6509547" y="2332340"/>
            <a:chExt cx="758688" cy="369332"/>
          </a:xfrm>
        </p:grpSpPr>
        <p:cxnSp>
          <p:nvCxnSpPr>
            <p:cNvPr id="58" name="直接连接符 57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197388" y="3813921"/>
            <a:ext cx="758688" cy="369332"/>
            <a:chOff x="6593306" y="1576757"/>
            <a:chExt cx="758688" cy="369332"/>
          </a:xfrm>
        </p:grpSpPr>
        <p:cxnSp>
          <p:nvCxnSpPr>
            <p:cNvPr id="61" name="直接连接符 60"/>
            <p:cNvCxnSpPr/>
            <p:nvPr/>
          </p:nvCxnSpPr>
          <p:spPr>
            <a:xfrm flipV="1">
              <a:off x="6991994" y="17758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6593306" y="15767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97388" y="4104557"/>
            <a:ext cx="758688" cy="369332"/>
            <a:chOff x="6745706" y="1729157"/>
            <a:chExt cx="758688" cy="369332"/>
          </a:xfrm>
        </p:grpSpPr>
        <p:cxnSp>
          <p:nvCxnSpPr>
            <p:cNvPr id="64" name="直接连接符 63"/>
            <p:cNvCxnSpPr/>
            <p:nvPr/>
          </p:nvCxnSpPr>
          <p:spPr>
            <a:xfrm flipV="1">
              <a:off x="7144394" y="1928288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文本框 64"/>
            <p:cNvSpPr txBox="1"/>
            <p:nvPr/>
          </p:nvSpPr>
          <p:spPr>
            <a:xfrm>
              <a:off x="6745706" y="172915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197388" y="4346521"/>
            <a:ext cx="758688" cy="369332"/>
            <a:chOff x="6509547" y="2332340"/>
            <a:chExt cx="758688" cy="369332"/>
          </a:xfrm>
        </p:grpSpPr>
        <p:cxnSp>
          <p:nvCxnSpPr>
            <p:cNvPr id="70" name="直接连接符 69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文本框 70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197388" y="4563301"/>
            <a:ext cx="758688" cy="369332"/>
            <a:chOff x="6509547" y="2332340"/>
            <a:chExt cx="758688" cy="369332"/>
          </a:xfrm>
        </p:grpSpPr>
        <p:cxnSp>
          <p:nvCxnSpPr>
            <p:cNvPr id="73" name="直接连接符 72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73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197388" y="4765652"/>
            <a:ext cx="758688" cy="369332"/>
            <a:chOff x="6509547" y="2332340"/>
            <a:chExt cx="758688" cy="369332"/>
          </a:xfrm>
        </p:grpSpPr>
        <p:cxnSp>
          <p:nvCxnSpPr>
            <p:cNvPr id="76" name="直接连接符 75"/>
            <p:cNvCxnSpPr/>
            <p:nvPr/>
          </p:nvCxnSpPr>
          <p:spPr>
            <a:xfrm flipV="1">
              <a:off x="6908235" y="253147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/>
            <p:cNvSpPr txBox="1"/>
            <p:nvPr/>
          </p:nvSpPr>
          <p:spPr>
            <a:xfrm>
              <a:off x="6509547" y="2332340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2087938" y="3872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219576" y="3872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087938" y="180002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219576" y="180002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2087938" y="349114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219576" y="349114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2340815" y="1089266"/>
            <a:ext cx="882595" cy="603385"/>
            <a:chOff x="3878372" y="4541807"/>
            <a:chExt cx="882594" cy="603384"/>
          </a:xfrm>
        </p:grpSpPr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2BFE8AF2-37D7-4AB5-9EF3-451C4828C2EA}"/>
                </a:ext>
              </a:extLst>
            </p:cNvPr>
            <p:cNvSpPr txBox="1"/>
            <p:nvPr/>
          </p:nvSpPr>
          <p:spPr>
            <a:xfrm>
              <a:off x="3884703" y="4806638"/>
              <a:ext cx="70746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CD2F0779-B9A2-40BC-8BC2-0D07B6DA68E6}"/>
                </a:ext>
              </a:extLst>
            </p:cNvPr>
            <p:cNvCxnSpPr/>
            <p:nvPr/>
          </p:nvCxnSpPr>
          <p:spPr>
            <a:xfrm>
              <a:off x="417898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D6118190-C93C-4703-AE47-11607CEC8E25}"/>
                </a:ext>
              </a:extLst>
            </p:cNvPr>
            <p:cNvSpPr txBox="1"/>
            <p:nvPr/>
          </p:nvSpPr>
          <p:spPr>
            <a:xfrm rot="18900000">
              <a:off x="3878372" y="4568549"/>
              <a:ext cx="51297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2FD97A26-1DCC-400C-B28F-79A178CE45A5}"/>
                </a:ext>
              </a:extLst>
            </p:cNvPr>
            <p:cNvSpPr txBox="1"/>
            <p:nvPr/>
          </p:nvSpPr>
          <p:spPr>
            <a:xfrm rot="18900000">
              <a:off x="4303886" y="4541807"/>
              <a:ext cx="45708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</a:t>
              </a:r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677875" y="1098693"/>
            <a:ext cx="1007679" cy="610709"/>
            <a:chOff x="4802899" y="4534483"/>
            <a:chExt cx="1007679" cy="610709"/>
          </a:xfrm>
        </p:grpSpPr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1B4DEEA1-EFCA-45A4-96BF-C9A19A5A61E3}"/>
                </a:ext>
              </a:extLst>
            </p:cNvPr>
            <p:cNvSpPr txBox="1"/>
            <p:nvPr/>
          </p:nvSpPr>
          <p:spPr>
            <a:xfrm>
              <a:off x="4918718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 d 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92993DDE-CE11-45A4-9EEB-4A75D2CF4102}"/>
                </a:ext>
              </a:extLst>
            </p:cNvPr>
            <p:cNvCxnSpPr/>
            <p:nvPr/>
          </p:nvCxnSpPr>
          <p:spPr>
            <a:xfrm>
              <a:off x="5225337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6CFF4A8E-F047-43D5-8E29-93859108232C}"/>
                </a:ext>
              </a:extLst>
            </p:cNvPr>
            <p:cNvSpPr txBox="1"/>
            <p:nvPr/>
          </p:nvSpPr>
          <p:spPr>
            <a:xfrm rot="18900000">
              <a:off x="5325294" y="4534483"/>
              <a:ext cx="485284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8B1E1D95-E8C7-4B95-B949-B13774DED72A}"/>
                </a:ext>
              </a:extLst>
            </p:cNvPr>
            <p:cNvSpPr txBox="1"/>
            <p:nvPr/>
          </p:nvSpPr>
          <p:spPr>
            <a:xfrm rot="18900000">
              <a:off x="4802899" y="4620647"/>
              <a:ext cx="60605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007191" y="1089266"/>
            <a:ext cx="962319" cy="617178"/>
            <a:chOff x="4385303" y="4528014"/>
            <a:chExt cx="962318" cy="617178"/>
          </a:xfrm>
        </p:grpSpPr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46E7A351-5611-4540-B73B-AFA04CF2520B}"/>
                </a:ext>
              </a:extLst>
            </p:cNvPr>
            <p:cNvSpPr txBox="1"/>
            <p:nvPr/>
          </p:nvSpPr>
          <p:spPr>
            <a:xfrm>
              <a:off x="4396456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F22BDC58-E5FB-4F15-9F96-BC76C2C7319F}"/>
                </a:ext>
              </a:extLst>
            </p:cNvPr>
            <p:cNvCxnSpPr/>
            <p:nvPr/>
          </p:nvCxnSpPr>
          <p:spPr>
            <a:xfrm>
              <a:off x="4702163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CBADB66A-BF4E-4C69-A599-8ED15350F4F4}"/>
                </a:ext>
              </a:extLst>
            </p:cNvPr>
            <p:cNvSpPr txBox="1"/>
            <p:nvPr/>
          </p:nvSpPr>
          <p:spPr>
            <a:xfrm rot="18900000">
              <a:off x="4813648" y="4528014"/>
              <a:ext cx="533973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AE7B17DC-EBEF-4621-B19A-DFFCFE9B0277}"/>
                </a:ext>
              </a:extLst>
            </p:cNvPr>
            <p:cNvSpPr txBox="1"/>
            <p:nvPr/>
          </p:nvSpPr>
          <p:spPr>
            <a:xfrm rot="18900000">
              <a:off x="4385303" y="4556914"/>
              <a:ext cx="55156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457189"/>
              <a:r>
                <a:rPr lang="en-US" altLang="zh-CN" sz="1051" b="0" kern="0" dirty="0">
                  <a:solidFill>
                    <a:prstClr val="black"/>
                  </a:solidFill>
                </a:rPr>
                <a:t>CON</a:t>
              </a:r>
              <a:endParaRPr lang="zh-CN" altLang="en-US" sz="1051" b="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544751" y="1089266"/>
            <a:ext cx="842495" cy="592369"/>
            <a:chOff x="5427742" y="4552823"/>
            <a:chExt cx="842495" cy="592369"/>
          </a:xfrm>
        </p:grpSpPr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4CD957F2-BC0F-45EF-A094-D170D7862139}"/>
                </a:ext>
              </a:extLst>
            </p:cNvPr>
            <p:cNvSpPr txBox="1"/>
            <p:nvPr/>
          </p:nvSpPr>
          <p:spPr>
            <a:xfrm>
              <a:off x="5483022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" name="直接连接符 100">
              <a:extLst>
                <a:ext uri="{FF2B5EF4-FFF2-40B4-BE49-F238E27FC236}">
                  <a16:creationId xmlns:a16="http://schemas.microsoft.com/office/drawing/2014/main" id="{F34B28CE-DC67-4456-8262-C0E2E59385F8}"/>
                </a:ext>
              </a:extLst>
            </p:cNvPr>
            <p:cNvCxnSpPr/>
            <p:nvPr/>
          </p:nvCxnSpPr>
          <p:spPr>
            <a:xfrm>
              <a:off x="573011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2A563BBC-48D2-493C-B048-68B72A42E655}"/>
                </a:ext>
              </a:extLst>
            </p:cNvPr>
            <p:cNvSpPr txBox="1"/>
            <p:nvPr/>
          </p:nvSpPr>
          <p:spPr>
            <a:xfrm rot="18900000">
              <a:off x="5806299" y="4570351"/>
              <a:ext cx="46393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CAA6A2AA-9E7F-4CD5-AC21-E9D968B24F51}"/>
                </a:ext>
              </a:extLst>
            </p:cNvPr>
            <p:cNvSpPr txBox="1"/>
            <p:nvPr/>
          </p:nvSpPr>
          <p:spPr>
            <a:xfrm rot="18900000">
              <a:off x="5427742" y="4605256"/>
              <a:ext cx="51528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439870" y="2994076"/>
            <a:ext cx="882595" cy="603385"/>
            <a:chOff x="3878372" y="4541807"/>
            <a:chExt cx="882594" cy="603384"/>
          </a:xfrm>
        </p:grpSpPr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2BFE8AF2-37D7-4AB5-9EF3-451C4828C2EA}"/>
                </a:ext>
              </a:extLst>
            </p:cNvPr>
            <p:cNvSpPr txBox="1"/>
            <p:nvPr/>
          </p:nvSpPr>
          <p:spPr>
            <a:xfrm>
              <a:off x="3884703" y="4806638"/>
              <a:ext cx="70746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CD2F0779-B9A2-40BC-8BC2-0D07B6DA68E6}"/>
                </a:ext>
              </a:extLst>
            </p:cNvPr>
            <p:cNvCxnSpPr/>
            <p:nvPr/>
          </p:nvCxnSpPr>
          <p:spPr>
            <a:xfrm>
              <a:off x="417898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23" name="文本框 122">
              <a:extLst>
                <a:ext uri="{FF2B5EF4-FFF2-40B4-BE49-F238E27FC236}">
                  <a16:creationId xmlns:a16="http://schemas.microsoft.com/office/drawing/2014/main" id="{D6118190-C93C-4703-AE47-11607CEC8E25}"/>
                </a:ext>
              </a:extLst>
            </p:cNvPr>
            <p:cNvSpPr txBox="1"/>
            <p:nvPr/>
          </p:nvSpPr>
          <p:spPr>
            <a:xfrm rot="18900000">
              <a:off x="3878372" y="4568549"/>
              <a:ext cx="51297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2FD97A26-1DCC-400C-B28F-79A178CE45A5}"/>
                </a:ext>
              </a:extLst>
            </p:cNvPr>
            <p:cNvSpPr txBox="1"/>
            <p:nvPr/>
          </p:nvSpPr>
          <p:spPr>
            <a:xfrm rot="18900000">
              <a:off x="4303886" y="4541807"/>
              <a:ext cx="45708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</a:t>
              </a:r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776930" y="3003503"/>
            <a:ext cx="1007679" cy="610709"/>
            <a:chOff x="4802899" y="4534483"/>
            <a:chExt cx="1007679" cy="610709"/>
          </a:xfrm>
        </p:grpSpPr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1B4DEEA1-EFCA-45A4-96BF-C9A19A5A61E3}"/>
                </a:ext>
              </a:extLst>
            </p:cNvPr>
            <p:cNvSpPr txBox="1"/>
            <p:nvPr/>
          </p:nvSpPr>
          <p:spPr>
            <a:xfrm>
              <a:off x="4918718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 d 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id="{92993DDE-CE11-45A4-9EEB-4A75D2CF4102}"/>
                </a:ext>
              </a:extLst>
            </p:cNvPr>
            <p:cNvCxnSpPr/>
            <p:nvPr/>
          </p:nvCxnSpPr>
          <p:spPr>
            <a:xfrm>
              <a:off x="5225337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6CFF4A8E-F047-43D5-8E29-93859108232C}"/>
                </a:ext>
              </a:extLst>
            </p:cNvPr>
            <p:cNvSpPr txBox="1"/>
            <p:nvPr/>
          </p:nvSpPr>
          <p:spPr>
            <a:xfrm rot="18900000">
              <a:off x="5325294" y="4534483"/>
              <a:ext cx="485284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8B1E1D95-E8C7-4B95-B949-B13774DED72A}"/>
                </a:ext>
              </a:extLst>
            </p:cNvPr>
            <p:cNvSpPr txBox="1"/>
            <p:nvPr/>
          </p:nvSpPr>
          <p:spPr>
            <a:xfrm rot="18900000">
              <a:off x="4802899" y="4620647"/>
              <a:ext cx="60605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3106246" y="2994076"/>
            <a:ext cx="962319" cy="617178"/>
            <a:chOff x="4385303" y="4528014"/>
            <a:chExt cx="962318" cy="617178"/>
          </a:xfrm>
        </p:grpSpPr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46E7A351-5611-4540-B73B-AFA04CF2520B}"/>
                </a:ext>
              </a:extLst>
            </p:cNvPr>
            <p:cNvSpPr txBox="1"/>
            <p:nvPr/>
          </p:nvSpPr>
          <p:spPr>
            <a:xfrm>
              <a:off x="4396456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id="{F22BDC58-E5FB-4F15-9F96-BC76C2C7319F}"/>
                </a:ext>
              </a:extLst>
            </p:cNvPr>
            <p:cNvCxnSpPr/>
            <p:nvPr/>
          </p:nvCxnSpPr>
          <p:spPr>
            <a:xfrm>
              <a:off x="4702163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CBADB66A-BF4E-4C69-A599-8ED15350F4F4}"/>
                </a:ext>
              </a:extLst>
            </p:cNvPr>
            <p:cNvSpPr txBox="1"/>
            <p:nvPr/>
          </p:nvSpPr>
          <p:spPr>
            <a:xfrm rot="18900000">
              <a:off x="4813648" y="4528014"/>
              <a:ext cx="533973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AE7B17DC-EBEF-4621-B19A-DFFCFE9B0277}"/>
                </a:ext>
              </a:extLst>
            </p:cNvPr>
            <p:cNvSpPr txBox="1"/>
            <p:nvPr/>
          </p:nvSpPr>
          <p:spPr>
            <a:xfrm rot="18900000">
              <a:off x="4385303" y="4556914"/>
              <a:ext cx="55156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457189"/>
              <a:r>
                <a:rPr lang="en-US" altLang="zh-CN" sz="1051" b="0" kern="0" dirty="0">
                  <a:solidFill>
                    <a:prstClr val="black"/>
                  </a:solidFill>
                </a:rPr>
                <a:t>CON</a:t>
              </a:r>
              <a:endParaRPr lang="zh-CN" altLang="en-US" sz="1051" b="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643806" y="2994076"/>
            <a:ext cx="842495" cy="592369"/>
            <a:chOff x="5427742" y="4552823"/>
            <a:chExt cx="842495" cy="592369"/>
          </a:xfrm>
        </p:grpSpPr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4CD957F2-BC0F-45EF-A094-D170D7862139}"/>
                </a:ext>
              </a:extLst>
            </p:cNvPr>
            <p:cNvSpPr txBox="1"/>
            <p:nvPr/>
          </p:nvSpPr>
          <p:spPr>
            <a:xfrm>
              <a:off x="5483022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7" name="直接连接符 136">
              <a:extLst>
                <a:ext uri="{FF2B5EF4-FFF2-40B4-BE49-F238E27FC236}">
                  <a16:creationId xmlns:a16="http://schemas.microsoft.com/office/drawing/2014/main" id="{F34B28CE-DC67-4456-8262-C0E2E59385F8}"/>
                </a:ext>
              </a:extLst>
            </p:cNvPr>
            <p:cNvCxnSpPr/>
            <p:nvPr/>
          </p:nvCxnSpPr>
          <p:spPr>
            <a:xfrm>
              <a:off x="573011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2A563BBC-48D2-493C-B048-68B72A42E655}"/>
                </a:ext>
              </a:extLst>
            </p:cNvPr>
            <p:cNvSpPr txBox="1"/>
            <p:nvPr/>
          </p:nvSpPr>
          <p:spPr>
            <a:xfrm rot="18900000">
              <a:off x="5806299" y="4570351"/>
              <a:ext cx="46393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CAA6A2AA-9E7F-4CD5-AC21-E9D968B24F51}"/>
                </a:ext>
              </a:extLst>
            </p:cNvPr>
            <p:cNvSpPr txBox="1"/>
            <p:nvPr/>
          </p:nvSpPr>
          <p:spPr>
            <a:xfrm rot="18900000">
              <a:off x="5427742" y="4605256"/>
              <a:ext cx="51528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351310" y="4614311"/>
            <a:ext cx="882595" cy="603385"/>
            <a:chOff x="3878372" y="4541807"/>
            <a:chExt cx="882594" cy="603384"/>
          </a:xfrm>
        </p:grpSpPr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2BFE8AF2-37D7-4AB5-9EF3-451C4828C2EA}"/>
                </a:ext>
              </a:extLst>
            </p:cNvPr>
            <p:cNvSpPr txBox="1"/>
            <p:nvPr/>
          </p:nvSpPr>
          <p:spPr>
            <a:xfrm>
              <a:off x="3884703" y="4806638"/>
              <a:ext cx="70746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2" name="直接连接符 141">
              <a:extLst>
                <a:ext uri="{FF2B5EF4-FFF2-40B4-BE49-F238E27FC236}">
                  <a16:creationId xmlns:a16="http://schemas.microsoft.com/office/drawing/2014/main" id="{CD2F0779-B9A2-40BC-8BC2-0D07B6DA68E6}"/>
                </a:ext>
              </a:extLst>
            </p:cNvPr>
            <p:cNvCxnSpPr/>
            <p:nvPr/>
          </p:nvCxnSpPr>
          <p:spPr>
            <a:xfrm>
              <a:off x="417898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D6118190-C93C-4703-AE47-11607CEC8E25}"/>
                </a:ext>
              </a:extLst>
            </p:cNvPr>
            <p:cNvSpPr txBox="1"/>
            <p:nvPr/>
          </p:nvSpPr>
          <p:spPr>
            <a:xfrm rot="18900000">
              <a:off x="3878372" y="4568549"/>
              <a:ext cx="51297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2FD97A26-1DCC-400C-B28F-79A178CE45A5}"/>
                </a:ext>
              </a:extLst>
            </p:cNvPr>
            <p:cNvSpPr txBox="1"/>
            <p:nvPr/>
          </p:nvSpPr>
          <p:spPr>
            <a:xfrm rot="18900000">
              <a:off x="4303886" y="4541807"/>
              <a:ext cx="45708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</a:t>
              </a:r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3688370" y="4623738"/>
            <a:ext cx="1007679" cy="610709"/>
            <a:chOff x="4802899" y="4534483"/>
            <a:chExt cx="1007679" cy="610709"/>
          </a:xfrm>
        </p:grpSpPr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1B4DEEA1-EFCA-45A4-96BF-C9A19A5A61E3}"/>
                </a:ext>
              </a:extLst>
            </p:cNvPr>
            <p:cNvSpPr txBox="1"/>
            <p:nvPr/>
          </p:nvSpPr>
          <p:spPr>
            <a:xfrm>
              <a:off x="4918718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 d 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7" name="直接连接符 146">
              <a:extLst>
                <a:ext uri="{FF2B5EF4-FFF2-40B4-BE49-F238E27FC236}">
                  <a16:creationId xmlns:a16="http://schemas.microsoft.com/office/drawing/2014/main" id="{92993DDE-CE11-45A4-9EEB-4A75D2CF4102}"/>
                </a:ext>
              </a:extLst>
            </p:cNvPr>
            <p:cNvCxnSpPr/>
            <p:nvPr/>
          </p:nvCxnSpPr>
          <p:spPr>
            <a:xfrm>
              <a:off x="5225337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6CFF4A8E-F047-43D5-8E29-93859108232C}"/>
                </a:ext>
              </a:extLst>
            </p:cNvPr>
            <p:cNvSpPr txBox="1"/>
            <p:nvPr/>
          </p:nvSpPr>
          <p:spPr>
            <a:xfrm rot="18900000">
              <a:off x="5325294" y="4534483"/>
              <a:ext cx="485284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8B1E1D95-E8C7-4B95-B949-B13774DED72A}"/>
                </a:ext>
              </a:extLst>
            </p:cNvPr>
            <p:cNvSpPr txBox="1"/>
            <p:nvPr/>
          </p:nvSpPr>
          <p:spPr>
            <a:xfrm rot="18900000">
              <a:off x="4802899" y="4620647"/>
              <a:ext cx="60605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3017686" y="4614311"/>
            <a:ext cx="962319" cy="617178"/>
            <a:chOff x="4385303" y="4528014"/>
            <a:chExt cx="962318" cy="617178"/>
          </a:xfrm>
        </p:grpSpPr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46E7A351-5611-4540-B73B-AFA04CF2520B}"/>
                </a:ext>
              </a:extLst>
            </p:cNvPr>
            <p:cNvSpPr txBox="1"/>
            <p:nvPr/>
          </p:nvSpPr>
          <p:spPr>
            <a:xfrm>
              <a:off x="4396456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2" name="直接连接符 151">
              <a:extLst>
                <a:ext uri="{FF2B5EF4-FFF2-40B4-BE49-F238E27FC236}">
                  <a16:creationId xmlns:a16="http://schemas.microsoft.com/office/drawing/2014/main" id="{F22BDC58-E5FB-4F15-9F96-BC76C2C7319F}"/>
                </a:ext>
              </a:extLst>
            </p:cNvPr>
            <p:cNvCxnSpPr/>
            <p:nvPr/>
          </p:nvCxnSpPr>
          <p:spPr>
            <a:xfrm>
              <a:off x="4702163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53" name="文本框 152">
              <a:extLst>
                <a:ext uri="{FF2B5EF4-FFF2-40B4-BE49-F238E27FC236}">
                  <a16:creationId xmlns:a16="http://schemas.microsoft.com/office/drawing/2014/main" id="{CBADB66A-BF4E-4C69-A599-8ED15350F4F4}"/>
                </a:ext>
              </a:extLst>
            </p:cNvPr>
            <p:cNvSpPr txBox="1"/>
            <p:nvPr/>
          </p:nvSpPr>
          <p:spPr>
            <a:xfrm rot="18900000">
              <a:off x="4813648" y="4528014"/>
              <a:ext cx="533973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文本框 153">
              <a:extLst>
                <a:ext uri="{FF2B5EF4-FFF2-40B4-BE49-F238E27FC236}">
                  <a16:creationId xmlns:a16="http://schemas.microsoft.com/office/drawing/2014/main" id="{AE7B17DC-EBEF-4621-B19A-DFFCFE9B0277}"/>
                </a:ext>
              </a:extLst>
            </p:cNvPr>
            <p:cNvSpPr txBox="1"/>
            <p:nvPr/>
          </p:nvSpPr>
          <p:spPr>
            <a:xfrm rot="18900000">
              <a:off x="4385303" y="4556914"/>
              <a:ext cx="55156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457189"/>
              <a:r>
                <a:rPr lang="en-US" altLang="zh-CN" sz="1051" b="0" kern="0" dirty="0">
                  <a:solidFill>
                    <a:prstClr val="black"/>
                  </a:solidFill>
                </a:rPr>
                <a:t>CON</a:t>
              </a:r>
              <a:endParaRPr lang="zh-CN" altLang="en-US" sz="1051" b="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555246" y="4614311"/>
            <a:ext cx="842495" cy="592369"/>
            <a:chOff x="5427742" y="4552823"/>
            <a:chExt cx="842495" cy="592369"/>
          </a:xfrm>
        </p:grpSpPr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4CD957F2-BC0F-45EF-A094-D170D7862139}"/>
                </a:ext>
              </a:extLst>
            </p:cNvPr>
            <p:cNvSpPr txBox="1"/>
            <p:nvPr/>
          </p:nvSpPr>
          <p:spPr>
            <a:xfrm>
              <a:off x="5483022" y="4806638"/>
              <a:ext cx="707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 d</a:t>
              </a:r>
              <a:endParaRPr lang="zh-CN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7" name="直接连接符 156">
              <a:extLst>
                <a:ext uri="{FF2B5EF4-FFF2-40B4-BE49-F238E27FC236}">
                  <a16:creationId xmlns:a16="http://schemas.microsoft.com/office/drawing/2014/main" id="{F34B28CE-DC67-4456-8262-C0E2E59385F8}"/>
                </a:ext>
              </a:extLst>
            </p:cNvPr>
            <p:cNvCxnSpPr/>
            <p:nvPr/>
          </p:nvCxnSpPr>
          <p:spPr>
            <a:xfrm>
              <a:off x="573011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58" name="文本框 157">
              <a:extLst>
                <a:ext uri="{FF2B5EF4-FFF2-40B4-BE49-F238E27FC236}">
                  <a16:creationId xmlns:a16="http://schemas.microsoft.com/office/drawing/2014/main" id="{2A563BBC-48D2-493C-B048-68B72A42E655}"/>
                </a:ext>
              </a:extLst>
            </p:cNvPr>
            <p:cNvSpPr txBox="1"/>
            <p:nvPr/>
          </p:nvSpPr>
          <p:spPr>
            <a:xfrm rot="18900000">
              <a:off x="5806299" y="4570351"/>
              <a:ext cx="46393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CAA6A2AA-9E7F-4CD5-AC21-E9D968B24F51}"/>
                </a:ext>
              </a:extLst>
            </p:cNvPr>
            <p:cNvSpPr txBox="1"/>
            <p:nvPr/>
          </p:nvSpPr>
          <p:spPr>
            <a:xfrm rot="18900000">
              <a:off x="5427742" y="4605256"/>
              <a:ext cx="51528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33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97</Words>
  <Application>Microsoft Office PowerPoint</Application>
  <PresentationFormat>宽屏</PresentationFormat>
  <Paragraphs>69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Additional file 1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haoyunzh</dc:creator>
  <cp:lastModifiedBy>haoyunzh</cp:lastModifiedBy>
  <cp:revision>21</cp:revision>
  <dcterms:created xsi:type="dcterms:W3CDTF">2022-06-18T05:29:39Z</dcterms:created>
  <dcterms:modified xsi:type="dcterms:W3CDTF">2022-08-01T06:42:39Z</dcterms:modified>
</cp:coreProperties>
</file>