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32" d="100"/>
          <a:sy n="32" d="100"/>
        </p:scale>
        <p:origin x="58" y="4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4566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7826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758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0973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6615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612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7756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2909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8446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3248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071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086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ctrTitle"/>
          </p:nvPr>
        </p:nvSpPr>
        <p:spPr>
          <a:xfrm>
            <a:off x="1524000" y="1491917"/>
            <a:ext cx="9144000" cy="1142148"/>
          </a:xfrm>
        </p:spPr>
        <p:txBody>
          <a:bodyPr>
            <a:norm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Additional file </a:t>
            </a:r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副标题 2"/>
          <p:cNvSpPr>
            <a:spLocks noGrp="1"/>
          </p:cNvSpPr>
          <p:nvPr>
            <p:ph type="subTitle" idx="1"/>
          </p:nvPr>
        </p:nvSpPr>
        <p:spPr>
          <a:xfrm>
            <a:off x="1524000" y="3361407"/>
            <a:ext cx="9144000" cy="652328"/>
          </a:xfrm>
        </p:spPr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Magnification images for GSDMD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15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058" y="743437"/>
            <a:ext cx="10222741" cy="265656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578543" y="3537359"/>
            <a:ext cx="97852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S2. 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Magnification images for 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GSDMD 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at 60 d, 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122 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 of 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age in </a:t>
            </a:r>
            <a:r>
              <a:rPr lang="en-US" altLang="zh-CN" sz="2000" smtClean="0">
                <a:latin typeface="Arial" panose="020B0604020202020204" pitchFamily="34" charset="0"/>
                <a:cs typeface="Arial" panose="020B0604020202020204" pitchFamily="34" charset="0"/>
              </a:rPr>
              <a:t>Figure 3. </a:t>
            </a:r>
            <a:r>
              <a:rPr lang="en-GB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Scale bar = </a:t>
            </a:r>
            <a:r>
              <a:rPr lang="en-GB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en-GB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77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31</Words>
  <Application>Microsoft Office PowerPoint</Application>
  <PresentationFormat>宽屏</PresentationFormat>
  <Paragraphs>3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Additional file 2 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haoyunzh</dc:creator>
  <cp:lastModifiedBy>haoyunzh</cp:lastModifiedBy>
  <cp:revision>17</cp:revision>
  <dcterms:created xsi:type="dcterms:W3CDTF">2022-07-02T10:37:19Z</dcterms:created>
  <dcterms:modified xsi:type="dcterms:W3CDTF">2022-08-01T06:40:19Z</dcterms:modified>
</cp:coreProperties>
</file>