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2" d="100"/>
          <a:sy n="32" d="100"/>
        </p:scale>
        <p:origin x="58" y="4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566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82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7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97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61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61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756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909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446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24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07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8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1524000" y="1491917"/>
            <a:ext cx="9144000" cy="1142148"/>
          </a:xfrm>
        </p:spPr>
        <p:txBody>
          <a:bodyPr>
            <a:norm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1524000" y="3361407"/>
            <a:ext cx="9144000" cy="652328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Magnification images for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NLRP3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1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78543" y="3537359"/>
            <a:ext cx="97852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S7.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Magnification images for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NLRP3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at 60 d,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122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 of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age in Figure 3. </a:t>
            </a:r>
            <a:r>
              <a:rPr lang="en-GB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Scale bar = </a:t>
            </a:r>
            <a:r>
              <a:rPr lang="en-GB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GB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908" y="617074"/>
            <a:ext cx="10146901" cy="267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77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31</Words>
  <Application>Microsoft Office PowerPoint</Application>
  <PresentationFormat>宽屏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Additional file 5 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haoyunzh</dc:creator>
  <cp:lastModifiedBy>haoyunzh</cp:lastModifiedBy>
  <cp:revision>17</cp:revision>
  <dcterms:created xsi:type="dcterms:W3CDTF">2022-07-02T10:37:19Z</dcterms:created>
  <dcterms:modified xsi:type="dcterms:W3CDTF">2022-08-01T06:33:37Z</dcterms:modified>
</cp:coreProperties>
</file>