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7" d="100"/>
          <a:sy n="57" d="100"/>
        </p:scale>
        <p:origin x="501" y="5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45660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78269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9758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0973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6615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0612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7756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2909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8446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3248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1071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3AA181-742B-4530-916D-C6C8B66E4951}" type="datetimeFigureOut">
              <a:rPr lang="zh-CN" altLang="en-US" smtClean="0"/>
              <a:t>2022/8/1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94BBC2-76D4-4B99-8017-C9B101B66BA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086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ctrTitle"/>
          </p:nvPr>
        </p:nvSpPr>
        <p:spPr>
          <a:xfrm>
            <a:off x="1524000" y="1491917"/>
            <a:ext cx="9144000" cy="1142148"/>
          </a:xfrm>
        </p:spPr>
        <p:txBody>
          <a:bodyPr>
            <a:normAutofit/>
          </a:bodyPr>
          <a:lstStyle/>
          <a:p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Additional file </a:t>
            </a:r>
            <a:r>
              <a:rPr lang="en-US" altLang="zh-CN" b="1" dirty="0" smtClean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US" altLang="zh-CN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副标题 2"/>
          <p:cNvSpPr>
            <a:spLocks noGrp="1"/>
          </p:cNvSpPr>
          <p:nvPr>
            <p:ph type="subTitle" idx="1"/>
          </p:nvPr>
        </p:nvSpPr>
        <p:spPr>
          <a:xfrm>
            <a:off x="1524000" y="3361407"/>
            <a:ext cx="9144000" cy="652328"/>
          </a:xfrm>
        </p:spPr>
        <p:txBody>
          <a:bodyPr/>
          <a:lstStyle/>
          <a:p>
            <a:r>
              <a:rPr lang="en-US" altLang="zh-CN" dirty="0">
                <a:latin typeface="Arial" panose="020B0604020202020204" pitchFamily="34" charset="0"/>
                <a:cs typeface="Arial" panose="020B0604020202020204" pitchFamily="34" charset="0"/>
              </a:rPr>
              <a:t>Magnification images for </a:t>
            </a:r>
            <a:r>
              <a:rPr lang="en-US" altLang="zh-CN" dirty="0" smtClean="0">
                <a:latin typeface="Arial" panose="020B0604020202020204" pitchFamily="34" charset="0"/>
                <a:cs typeface="Arial" panose="020B0604020202020204" pitchFamily="34" charset="0"/>
              </a:rPr>
              <a:t>caspase-1</a:t>
            </a:r>
            <a:endParaRPr lang="zh-CN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159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568918" y="3777990"/>
            <a:ext cx="978529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S8. 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Magnification images for 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caspase-1 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at 60 d, 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122 </a:t>
            </a:r>
            <a:r>
              <a:rPr lang="en-US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d of </a:t>
            </a:r>
            <a:r>
              <a:rPr lang="en-US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age in Figure 6. </a:t>
            </a:r>
            <a:r>
              <a:rPr lang="en-GB" altLang="zh-CN" sz="2000" dirty="0">
                <a:latin typeface="Arial" panose="020B0604020202020204" pitchFamily="34" charset="0"/>
                <a:cs typeface="Arial" panose="020B0604020202020204" pitchFamily="34" charset="0"/>
              </a:rPr>
              <a:t>Scale bar = </a:t>
            </a:r>
            <a:r>
              <a:rPr lang="en-GB" altLang="zh-CN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en-GB" altLang="zh-CN" sz="2000" dirty="0" err="1">
                <a:latin typeface="Arial" panose="020B0604020202020204" pitchFamily="34" charset="0"/>
                <a:cs typeface="Arial" panose="020B0604020202020204" pitchFamily="34" charset="0"/>
              </a:rPr>
              <a:t>μm</a:t>
            </a:r>
            <a:endParaRPr lang="zh-CN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885" y="748444"/>
            <a:ext cx="10284925" cy="2788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779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31</Words>
  <Application>Microsoft Office PowerPoint</Application>
  <PresentationFormat>宽屏</PresentationFormat>
  <Paragraphs>3</Paragraphs>
  <Slides>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6" baseType="lpstr">
      <vt:lpstr>等线</vt:lpstr>
      <vt:lpstr>等线 Light</vt:lpstr>
      <vt:lpstr>Arial</vt:lpstr>
      <vt:lpstr>Office 主题​​</vt:lpstr>
      <vt:lpstr>Additional file 6 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haoyunzh</dc:creator>
  <cp:lastModifiedBy>haoyunzh</cp:lastModifiedBy>
  <cp:revision>19</cp:revision>
  <dcterms:created xsi:type="dcterms:W3CDTF">2022-07-02T10:37:19Z</dcterms:created>
  <dcterms:modified xsi:type="dcterms:W3CDTF">2022-08-01T06:46:54Z</dcterms:modified>
</cp:coreProperties>
</file>