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01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6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97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1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1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5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90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24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07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8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1524000" y="1491917"/>
            <a:ext cx="9144000" cy="1142148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524000" y="3361407"/>
            <a:ext cx="9144000" cy="652328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59293" y="3662488"/>
            <a:ext cx="9785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S9.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at 60 d,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122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in Figure 8. </a:t>
            </a:r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Scale bar = </a:t>
            </a:r>
            <a:r>
              <a:rPr lang="en-GB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GB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0" y="587414"/>
            <a:ext cx="11062070" cy="28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33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Additional file 7 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haoyunzh</dc:creator>
  <cp:lastModifiedBy>haoyunzh</cp:lastModifiedBy>
  <cp:revision>20</cp:revision>
  <dcterms:created xsi:type="dcterms:W3CDTF">2022-07-02T10:37:19Z</dcterms:created>
  <dcterms:modified xsi:type="dcterms:W3CDTF">2022-08-01T06:47:37Z</dcterms:modified>
</cp:coreProperties>
</file>