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D6CB-EA3F-4733-8DE8-382EAA89DC74}" type="datetimeFigureOut">
              <a:rPr lang="pt-BR" smtClean="0"/>
              <a:t>04/01/2022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4E7ED-9C3E-4303-9AB7-A87D3C9F7B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6426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D6CB-EA3F-4733-8DE8-382EAA89DC74}" type="datetimeFigureOut">
              <a:rPr lang="pt-BR" smtClean="0"/>
              <a:t>04/01/2022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4E7ED-9C3E-4303-9AB7-A87D3C9F7B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0998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D6CB-EA3F-4733-8DE8-382EAA89DC74}" type="datetimeFigureOut">
              <a:rPr lang="pt-BR" smtClean="0"/>
              <a:t>04/01/2022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4E7ED-9C3E-4303-9AB7-A87D3C9F7B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0150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D6CB-EA3F-4733-8DE8-382EAA89DC74}" type="datetimeFigureOut">
              <a:rPr lang="pt-BR" smtClean="0"/>
              <a:t>04/01/2022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4E7ED-9C3E-4303-9AB7-A87D3C9F7B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1614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D6CB-EA3F-4733-8DE8-382EAA89DC74}" type="datetimeFigureOut">
              <a:rPr lang="pt-BR" smtClean="0"/>
              <a:t>04/01/2022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4E7ED-9C3E-4303-9AB7-A87D3C9F7B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2782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D6CB-EA3F-4733-8DE8-382EAA89DC74}" type="datetimeFigureOut">
              <a:rPr lang="pt-BR" smtClean="0"/>
              <a:t>04/01/2022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4E7ED-9C3E-4303-9AB7-A87D3C9F7B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6605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D6CB-EA3F-4733-8DE8-382EAA89DC74}" type="datetimeFigureOut">
              <a:rPr lang="pt-BR" smtClean="0"/>
              <a:t>04/01/2022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4E7ED-9C3E-4303-9AB7-A87D3C9F7B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1862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D6CB-EA3F-4733-8DE8-382EAA89DC74}" type="datetimeFigureOut">
              <a:rPr lang="pt-BR" smtClean="0"/>
              <a:t>04/01/2022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4E7ED-9C3E-4303-9AB7-A87D3C9F7B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015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D6CB-EA3F-4733-8DE8-382EAA89DC74}" type="datetimeFigureOut">
              <a:rPr lang="pt-BR" smtClean="0"/>
              <a:t>04/01/2022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4E7ED-9C3E-4303-9AB7-A87D3C9F7B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4287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D6CB-EA3F-4733-8DE8-382EAA89DC74}" type="datetimeFigureOut">
              <a:rPr lang="pt-BR" smtClean="0"/>
              <a:t>04/01/2022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4E7ED-9C3E-4303-9AB7-A87D3C9F7B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0583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D6CB-EA3F-4733-8DE8-382EAA89DC74}" type="datetimeFigureOut">
              <a:rPr lang="pt-BR" smtClean="0"/>
              <a:t>04/01/2022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4E7ED-9C3E-4303-9AB7-A87D3C9F7B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465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BD6CB-EA3F-4733-8DE8-382EAA89DC74}" type="datetimeFigureOut">
              <a:rPr lang="pt-BR" smtClean="0"/>
              <a:t>04/01/2022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4E7ED-9C3E-4303-9AB7-A87D3C9F7B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1598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B599B4AE-A20C-48B9-A47E-3992CC4423A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38388" y="1809750"/>
          <a:ext cx="3863975" cy="316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Prism 8" r:id="rId3" imgW="3863982" imgH="3165424" progId="Prism8.Document">
                  <p:embed/>
                </p:oleObj>
              </mc:Choice>
              <mc:Fallback>
                <p:oleObj name="Prism 8" r:id="rId3" imgW="3863982" imgH="3165424" progId="Prism8.Document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B599B4AE-A20C-48B9-A47E-3992CC4423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38388" y="1809750"/>
                        <a:ext cx="3863975" cy="3165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246145D9-27EA-42D2-BA7A-9F3108F44C0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73788" y="1846263"/>
          <a:ext cx="3863975" cy="316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Prism 8" r:id="rId5" imgW="3863982" imgH="3165424" progId="Prism8.Document">
                  <p:embed/>
                </p:oleObj>
              </mc:Choice>
              <mc:Fallback>
                <p:oleObj name="Prism 8" r:id="rId5" imgW="3863982" imgH="3165424" progId="Prism8.Document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246145D9-27EA-42D2-BA7A-9F3108F44C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173788" y="1846263"/>
                        <a:ext cx="3863975" cy="3165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tângulo 7"/>
          <p:cNvSpPr/>
          <p:nvPr/>
        </p:nvSpPr>
        <p:spPr>
          <a:xfrm>
            <a:off x="115683" y="135378"/>
            <a:ext cx="2385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Supplementary Fig. S12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53065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Tema do Office</vt:lpstr>
      <vt:lpstr>Prism 8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daniel girardi</dc:creator>
  <cp:lastModifiedBy>daniel girardi</cp:lastModifiedBy>
  <cp:revision>12</cp:revision>
  <dcterms:created xsi:type="dcterms:W3CDTF">2022-01-04T10:43:23Z</dcterms:created>
  <dcterms:modified xsi:type="dcterms:W3CDTF">2022-01-04T10:47:32Z</dcterms:modified>
</cp:coreProperties>
</file>