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BD469E-277F-E940-8E3E-CE363F597504}"/>
              </a:ext>
            </a:extLst>
          </p:cNvPr>
          <p:cNvSpPr txBox="1"/>
          <p:nvPr/>
        </p:nvSpPr>
        <p:spPr>
          <a:xfrm>
            <a:off x="0" y="27821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01592-8ED2-B844-B9C5-4979CDFD3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54" y="753419"/>
            <a:ext cx="1935507" cy="2615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A2291A-8ECE-6A4E-BD60-AB7B86126199}"/>
              </a:ext>
            </a:extLst>
          </p:cNvPr>
          <p:cNvSpPr txBox="1"/>
          <p:nvPr/>
        </p:nvSpPr>
        <p:spPr>
          <a:xfrm>
            <a:off x="377684" y="464520"/>
            <a:ext cx="206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DNA-</a:t>
            </a: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PKi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998EA-8B5B-814A-A4F3-DF67386E7B6E}"/>
              </a:ext>
            </a:extLst>
          </p:cNvPr>
          <p:cNvSpPr txBox="1"/>
          <p:nvPr/>
        </p:nvSpPr>
        <p:spPr>
          <a:xfrm>
            <a:off x="1777886" y="464520"/>
            <a:ext cx="206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siDNA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-PK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78494C-919E-0E46-B80F-5B0D65A9B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743" y="741519"/>
            <a:ext cx="1713664" cy="26410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AEA97B-9811-7544-91C7-270BB3A6495F}"/>
              </a:ext>
            </a:extLst>
          </p:cNvPr>
          <p:cNvSpPr txBox="1"/>
          <p:nvPr/>
        </p:nvSpPr>
        <p:spPr>
          <a:xfrm>
            <a:off x="3759264" y="27821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6441CD-A87D-754D-AAAF-34E0D0E7EFE3}"/>
              </a:ext>
            </a:extLst>
          </p:cNvPr>
          <p:cNvSpPr txBox="1"/>
          <p:nvPr/>
        </p:nvSpPr>
        <p:spPr>
          <a:xfrm>
            <a:off x="5089609" y="16834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0D935A-B346-024B-B336-70CCFAD6B60F}"/>
              </a:ext>
            </a:extLst>
          </p:cNvPr>
          <p:cNvSpPr txBox="1"/>
          <p:nvPr/>
        </p:nvSpPr>
        <p:spPr>
          <a:xfrm>
            <a:off x="0" y="8405221"/>
            <a:ext cx="6730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DNA-PK does not affect glycolytic protein levels, mTOR/PI3K and AMPK pathways.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A) Glycolytic protein expression levels upon DNA-PK inhibition (NU7441, 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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M, 24 hours) and DNA-PK knockdown (96 hours post transfection) (right). B) mTOR/PI3K  and C) AMPK pathway markers evaluated after DNA-PK inhibition NU7441, 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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M, 24 hours) ( ns= nonsignificant, * p&lt;0.05, ** p&lt;0.01, ***p&lt;0.001 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E5DC4C9-AD4E-584B-8399-89BF512B9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205" y="807338"/>
            <a:ext cx="1734777" cy="2295513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25D781B2-B9E1-B240-B95C-B297761C630C}"/>
              </a:ext>
            </a:extLst>
          </p:cNvPr>
          <p:cNvSpPr txBox="1"/>
          <p:nvPr/>
        </p:nvSpPr>
        <p:spPr>
          <a:xfrm>
            <a:off x="4208712" y="464520"/>
            <a:ext cx="206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DNA-</a:t>
            </a: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PKi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2638E-E4D4-8649-9DEC-B0D412A3D77C}"/>
              </a:ext>
            </a:extLst>
          </p:cNvPr>
          <p:cNvSpPr txBox="1"/>
          <p:nvPr/>
        </p:nvSpPr>
        <p:spPr>
          <a:xfrm>
            <a:off x="42729" y="378993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4329094E-9E8C-0A4E-9902-74D3EE5302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113" y="4350359"/>
            <a:ext cx="1825248" cy="2041137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BFE1ED49-6959-294D-A2C9-CFBBC87470F3}"/>
              </a:ext>
            </a:extLst>
          </p:cNvPr>
          <p:cNvSpPr txBox="1"/>
          <p:nvPr/>
        </p:nvSpPr>
        <p:spPr>
          <a:xfrm>
            <a:off x="334759" y="4109254"/>
            <a:ext cx="206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DNA-</a:t>
            </a: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PKi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594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68171</TotalTime>
  <Words>106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513</cp:revision>
  <cp:lastPrinted>2020-10-27T18:13:38Z</cp:lastPrinted>
  <dcterms:created xsi:type="dcterms:W3CDTF">2020-05-20T15:13:41Z</dcterms:created>
  <dcterms:modified xsi:type="dcterms:W3CDTF">2021-12-30T14:51:16Z</dcterms:modified>
</cp:coreProperties>
</file>