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2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AEB7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725"/>
    <p:restoredTop sz="96327"/>
  </p:normalViewPr>
  <p:slideViewPr>
    <p:cSldViewPr snapToGrid="0" snapToObjects="1" showGuides="1">
      <p:cViewPr varScale="1">
        <p:scale>
          <a:sx n="79" d="100"/>
          <a:sy n="79" d="100"/>
        </p:scale>
        <p:origin x="2104" y="208"/>
      </p:cViewPr>
      <p:guideLst>
        <p:guide orient="horz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7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5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29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9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0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8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1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8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0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9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45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35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BF8CBA08-93D5-A146-95EE-ED4054E08CD3}"/>
              </a:ext>
            </a:extLst>
          </p:cNvPr>
          <p:cNvSpPr txBox="1"/>
          <p:nvPr/>
        </p:nvSpPr>
        <p:spPr>
          <a:xfrm>
            <a:off x="75748" y="8282226"/>
            <a:ext cx="67822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DNA-PK inhibition modulates metabolic pathways.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A) Number of metabolites (up and down) shown for each sub pathway in the super pathways. B) Metabolites changed in the energy super-pathway. B) Schematic of glycolysis, highlighting DNA-PK partners identified using RIME (green and magenta) and with blue arrows representing downregulated metabolites found  in metabolomics upon DNA-PK inhibition (NU7441, 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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M, 24hours).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BED9FB62-F3F4-6C42-931E-37179B06EDBE}"/>
              </a:ext>
            </a:extLst>
          </p:cNvPr>
          <p:cNvSpPr txBox="1"/>
          <p:nvPr/>
        </p:nvSpPr>
        <p:spPr>
          <a:xfrm>
            <a:off x="-57463" y="167195"/>
            <a:ext cx="552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4717C8B-EFF0-1541-B6DD-D7476CA8F1C8}"/>
              </a:ext>
            </a:extLst>
          </p:cNvPr>
          <p:cNvSpPr txBox="1"/>
          <p:nvPr/>
        </p:nvSpPr>
        <p:spPr>
          <a:xfrm>
            <a:off x="5009994" y="-866"/>
            <a:ext cx="1848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1400" b="1" dirty="0"/>
              <a:t>Supplemental Figure 3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A5B3B9B-4A54-7146-91C1-48B7BC4DC464}"/>
              </a:ext>
            </a:extLst>
          </p:cNvPr>
          <p:cNvGrpSpPr/>
          <p:nvPr/>
        </p:nvGrpSpPr>
        <p:grpSpPr>
          <a:xfrm>
            <a:off x="124123" y="3465843"/>
            <a:ext cx="3474112" cy="942599"/>
            <a:chOff x="191253" y="1086608"/>
            <a:chExt cx="3474112" cy="94259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A86E71C-4F86-CC4C-B3E3-288BFDDA0AB6}"/>
                </a:ext>
              </a:extLst>
            </p:cNvPr>
            <p:cNvSpPr/>
            <p:nvPr/>
          </p:nvSpPr>
          <p:spPr>
            <a:xfrm>
              <a:off x="236365" y="1086608"/>
              <a:ext cx="3429000" cy="2462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Nucleotide</a:t>
              </a:r>
            </a:p>
          </p:txBody>
        </p: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870899AC-9AAC-B241-8B65-C90FC7225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8221" y="1254744"/>
              <a:ext cx="1782498" cy="396833"/>
            </a:xfrm>
            <a:prstGeom prst="rect">
              <a:avLst/>
            </a:prstGeom>
          </p:spPr>
        </p:pic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8E27F70F-D18D-CD40-836C-EC6053E88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1253" y="1567951"/>
              <a:ext cx="632092" cy="461256"/>
            </a:xfrm>
            <a:prstGeom prst="rect">
              <a:avLst/>
            </a:prstGeom>
          </p:spPr>
        </p:pic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9F3F8E4-9AA9-434E-A277-A6549A912506}"/>
              </a:ext>
            </a:extLst>
          </p:cNvPr>
          <p:cNvGrpSpPr/>
          <p:nvPr/>
        </p:nvGrpSpPr>
        <p:grpSpPr>
          <a:xfrm>
            <a:off x="170041" y="2595829"/>
            <a:ext cx="3429000" cy="838072"/>
            <a:chOff x="258404" y="404675"/>
            <a:chExt cx="3429000" cy="838072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89AB1F4-4307-2246-9266-B27F1B90AD19}"/>
                </a:ext>
              </a:extLst>
            </p:cNvPr>
            <p:cNvSpPr/>
            <p:nvPr/>
          </p:nvSpPr>
          <p:spPr>
            <a:xfrm>
              <a:off x="258404" y="404675"/>
              <a:ext cx="3429000" cy="25391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Peptide</a:t>
              </a:r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7BE9C9EA-EAA3-3344-B2BB-F08EC15B7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9819" y="598815"/>
              <a:ext cx="1584761" cy="263031"/>
            </a:xfrm>
            <a:prstGeom prst="rect">
              <a:avLst/>
            </a:prstGeom>
          </p:spPr>
        </p:pic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342BEAE6-A4BF-DF42-AFA2-78BA760DD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9443" y="787186"/>
              <a:ext cx="632091" cy="455561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7F34BA9-4BEB-124D-9340-9BEADA81056F}"/>
              </a:ext>
            </a:extLst>
          </p:cNvPr>
          <p:cNvGrpSpPr/>
          <p:nvPr/>
        </p:nvGrpSpPr>
        <p:grpSpPr>
          <a:xfrm>
            <a:off x="153544" y="4411708"/>
            <a:ext cx="3477987" cy="3894889"/>
            <a:chOff x="3836034" y="450910"/>
            <a:chExt cx="3477987" cy="3894889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C1D1A52-B470-F340-9FB5-CA08B0BFB860}"/>
                </a:ext>
              </a:extLst>
            </p:cNvPr>
            <p:cNvSpPr/>
            <p:nvPr/>
          </p:nvSpPr>
          <p:spPr>
            <a:xfrm>
              <a:off x="3885021" y="450910"/>
              <a:ext cx="3429000" cy="2462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Lipids</a:t>
              </a:r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9505A2E5-2E5A-954B-B92A-D97ADC8B1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71884" y="634940"/>
              <a:ext cx="2153126" cy="3280650"/>
            </a:xfrm>
            <a:prstGeom prst="rect">
              <a:avLst/>
            </a:prstGeom>
          </p:spPr>
        </p:pic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219C696D-86AD-AD4E-9898-2EEA7CACF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36034" y="3890238"/>
              <a:ext cx="632091" cy="455561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9451A4BB-E1AC-7B43-9EFA-7C8E4A58974E}"/>
              </a:ext>
            </a:extLst>
          </p:cNvPr>
          <p:cNvGrpSpPr/>
          <p:nvPr/>
        </p:nvGrpSpPr>
        <p:grpSpPr>
          <a:xfrm>
            <a:off x="119280" y="412807"/>
            <a:ext cx="3456653" cy="2167004"/>
            <a:chOff x="212694" y="2331394"/>
            <a:chExt cx="3456653" cy="216700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13B45D6-512E-C84B-8FD7-29692ECBF59B}"/>
                </a:ext>
              </a:extLst>
            </p:cNvPr>
            <p:cNvSpPr/>
            <p:nvPr/>
          </p:nvSpPr>
          <p:spPr>
            <a:xfrm>
              <a:off x="240347" y="2331394"/>
              <a:ext cx="3429000" cy="2462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Amino Acids</a:t>
              </a: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6EC4799B-9B21-0244-A116-70E746201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74372" y="2509209"/>
              <a:ext cx="2610521" cy="1598788"/>
            </a:xfrm>
            <a:prstGeom prst="rect">
              <a:avLst/>
            </a:prstGeom>
          </p:spPr>
        </p:pic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65199E4C-B656-6249-A10D-66460941C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12694" y="4037142"/>
              <a:ext cx="632092" cy="461256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3242310-8AF2-3340-A887-DE6557A93BB0}"/>
              </a:ext>
            </a:extLst>
          </p:cNvPr>
          <p:cNvSpPr txBox="1"/>
          <p:nvPr/>
        </p:nvSpPr>
        <p:spPr>
          <a:xfrm>
            <a:off x="3276963" y="163859"/>
            <a:ext cx="503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25E8B13-C1E9-3D47-9F1F-C6D67935C29D}"/>
              </a:ext>
            </a:extLst>
          </p:cNvPr>
          <p:cNvGrpSpPr/>
          <p:nvPr/>
        </p:nvGrpSpPr>
        <p:grpSpPr>
          <a:xfrm>
            <a:off x="4486642" y="3175770"/>
            <a:ext cx="1401144" cy="544770"/>
            <a:chOff x="4254433" y="3580900"/>
            <a:chExt cx="1203053" cy="467618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3B5A057-5BBD-8041-BA6E-BD8D502455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500" t="6587" r="35833" b="87450"/>
            <a:stretch/>
          </p:blipFill>
          <p:spPr>
            <a:xfrm>
              <a:off x="4272522" y="3580900"/>
              <a:ext cx="914607" cy="155157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45AE119-C4A5-2448-854A-322994049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254433" y="3797395"/>
              <a:ext cx="1203053" cy="251123"/>
            </a:xfrm>
            <a:prstGeom prst="rect">
              <a:avLst/>
            </a:prstGeom>
          </p:spPr>
        </p:pic>
      </p:grpSp>
      <p:pic>
        <p:nvPicPr>
          <p:cNvPr id="11" name="Picture 10" descr="Graphical user interface&#10;&#10;Description automatically generated">
            <a:extLst>
              <a:ext uri="{FF2B5EF4-FFF2-40B4-BE49-F238E27FC236}">
                <a16:creationId xmlns:a16="http://schemas.microsoft.com/office/drawing/2014/main" id="{8FE746E1-2754-4543-B6BE-89E98745366B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4036" y="314253"/>
            <a:ext cx="2263265" cy="298827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95986C8-3200-F248-8677-B1FE19135FF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7762" y="639226"/>
            <a:ext cx="380215" cy="146299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392FDB-E4BE-0346-8563-6CC25D1EC31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7762" y="2831665"/>
            <a:ext cx="381897" cy="1411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5E7313-C5A2-0449-8575-D74EDC6425A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7762" y="3693534"/>
            <a:ext cx="387528" cy="2780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FC1E53-B7E0-1F4F-BA15-A7BDEEDBC83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flipH="1">
            <a:off x="237762" y="4635417"/>
            <a:ext cx="394790" cy="316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392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68172</TotalTime>
  <Words>90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DNA-PK in Metabolism</dc:title>
  <dc:creator>Ela Di</dc:creator>
  <cp:lastModifiedBy>Emanuela Kruser</cp:lastModifiedBy>
  <cp:revision>514</cp:revision>
  <cp:lastPrinted>2020-10-27T18:13:38Z</cp:lastPrinted>
  <dcterms:created xsi:type="dcterms:W3CDTF">2020-05-20T15:13:41Z</dcterms:created>
  <dcterms:modified xsi:type="dcterms:W3CDTF">2021-12-30T14:51:29Z</dcterms:modified>
</cp:coreProperties>
</file>