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32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EB7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25"/>
    <p:restoredTop sz="96327"/>
  </p:normalViewPr>
  <p:slideViewPr>
    <p:cSldViewPr snapToGrid="0" snapToObjects="1" showGuides="1">
      <p:cViewPr varScale="1">
        <p:scale>
          <a:sx n="79" d="100"/>
          <a:sy n="79" d="100"/>
        </p:scale>
        <p:origin x="2104" y="208"/>
      </p:cViewPr>
      <p:guideLst>
        <p:guide orient="horz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7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5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2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9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0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8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1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8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0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9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5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5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4EA5EAE-493B-C349-B2D0-E6411D3BCA1B}"/>
              </a:ext>
            </a:extLst>
          </p:cNvPr>
          <p:cNvSpPr txBox="1"/>
          <p:nvPr/>
        </p:nvSpPr>
        <p:spPr>
          <a:xfrm>
            <a:off x="5020877" y="0"/>
            <a:ext cx="1848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Supplemental Figure 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EA802C-6DD0-3E41-B8FC-374233E99466}"/>
              </a:ext>
            </a:extLst>
          </p:cNvPr>
          <p:cNvSpPr txBox="1"/>
          <p:nvPr/>
        </p:nvSpPr>
        <p:spPr>
          <a:xfrm>
            <a:off x="50026" y="222202"/>
            <a:ext cx="425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A4F5392-DADD-7341-B787-81030B323C09}"/>
              </a:ext>
            </a:extLst>
          </p:cNvPr>
          <p:cNvSpPr txBox="1"/>
          <p:nvPr/>
        </p:nvSpPr>
        <p:spPr>
          <a:xfrm>
            <a:off x="50026" y="8521688"/>
            <a:ext cx="6540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/>
              <a:t>Supplemental Figure 5</a:t>
            </a:r>
            <a:r>
              <a:rPr lang="en-US" sz="1000" dirty="0"/>
              <a:t>. </a:t>
            </a:r>
            <a:r>
              <a:rPr lang="en-US" sz="1000" b="1" dirty="0"/>
              <a:t>DNA-PK inhibition does not affect protein levels of glycolytic markers  in vivo. </a:t>
            </a:r>
            <a:r>
              <a:rPr lang="en-US" sz="1000" dirty="0"/>
              <a:t>Representative IHC staining of xenograft tissues stained for glycolytic markers GLUT-1 and MCT1 (20X).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42C92B-270A-434E-A378-8FB6A7759D44}"/>
              </a:ext>
            </a:extLst>
          </p:cNvPr>
          <p:cNvGrpSpPr>
            <a:grpSpLocks noChangeAspect="1"/>
          </p:cNvGrpSpPr>
          <p:nvPr/>
        </p:nvGrpSpPr>
        <p:grpSpPr>
          <a:xfrm>
            <a:off x="828521" y="605201"/>
            <a:ext cx="1969017" cy="1681043"/>
            <a:chOff x="1443656" y="1293315"/>
            <a:chExt cx="4023070" cy="343468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301133A-E134-DF43-9D11-A20A23F2BF86}"/>
                </a:ext>
              </a:extLst>
            </p:cNvPr>
            <p:cNvSpPr txBox="1"/>
            <p:nvPr/>
          </p:nvSpPr>
          <p:spPr>
            <a:xfrm>
              <a:off x="1722203" y="1293315"/>
              <a:ext cx="1476871" cy="565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GLUT-1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DB0B8B9-1494-384B-9B93-491051ECAB36}"/>
                </a:ext>
              </a:extLst>
            </p:cNvPr>
            <p:cNvSpPr txBox="1"/>
            <p:nvPr/>
          </p:nvSpPr>
          <p:spPr>
            <a:xfrm>
              <a:off x="3830673" y="1293315"/>
              <a:ext cx="1232144" cy="565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MCT1</a:t>
              </a: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A7824C-2498-E548-B972-BD4991AEEF19}"/>
                </a:ext>
              </a:extLst>
            </p:cNvPr>
            <p:cNvCxnSpPr/>
            <p:nvPr/>
          </p:nvCxnSpPr>
          <p:spPr>
            <a:xfrm>
              <a:off x="5466726" y="1859276"/>
              <a:ext cx="0" cy="28173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9" name="Picture 48" descr="A picture containing sesame seed&#10;&#10;Description automatically generated">
              <a:extLst>
                <a:ext uri="{FF2B5EF4-FFF2-40B4-BE49-F238E27FC236}">
                  <a16:creationId xmlns:a16="http://schemas.microsoft.com/office/drawing/2014/main" id="{6EC7F0E0-E22D-A744-AFAD-A5BB617BF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5000" contrast="1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64145" y="1771627"/>
              <a:ext cx="1889760" cy="1417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0" name="Picture 49" descr="A picture containing outdoor object, honeycomb, sesame seed&#10;&#10;Description automatically generated">
              <a:extLst>
                <a:ext uri="{FF2B5EF4-FFF2-40B4-BE49-F238E27FC236}">
                  <a16:creationId xmlns:a16="http://schemas.microsoft.com/office/drawing/2014/main" id="{21E4353A-2B76-F844-A51B-06DCE660F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8000" contrast="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70242" y="3310683"/>
              <a:ext cx="1883663" cy="14127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7AE23BCF-F114-954E-9FD1-96113DF50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6000" contrast="1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43656" y="1771628"/>
              <a:ext cx="1883664" cy="14127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2" name="Picture 51" descr="A picture containing bread&#10;&#10;Description automatically generated">
              <a:extLst>
                <a:ext uri="{FF2B5EF4-FFF2-40B4-BE49-F238E27FC236}">
                  <a16:creationId xmlns:a16="http://schemas.microsoft.com/office/drawing/2014/main" id="{98610349-76DA-184D-99A5-E6FFEEFD8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2000" contrast="1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449892" y="3310681"/>
              <a:ext cx="1889760" cy="1417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9F742DD4-E385-CC4B-AB78-6455CDA66F79}"/>
              </a:ext>
            </a:extLst>
          </p:cNvPr>
          <p:cNvSpPr txBox="1"/>
          <p:nvPr/>
        </p:nvSpPr>
        <p:spPr>
          <a:xfrm>
            <a:off x="178588" y="1119635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C63FDC-B147-714D-BBA7-074A83AB61ED}"/>
              </a:ext>
            </a:extLst>
          </p:cNvPr>
          <p:cNvSpPr txBox="1"/>
          <p:nvPr/>
        </p:nvSpPr>
        <p:spPr>
          <a:xfrm>
            <a:off x="147997" y="1807933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NU7441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A0802A0-ACC9-6845-B71A-0FDA81D6B637}"/>
              </a:ext>
            </a:extLst>
          </p:cNvPr>
          <p:cNvSpPr txBox="1"/>
          <p:nvPr/>
        </p:nvSpPr>
        <p:spPr>
          <a:xfrm>
            <a:off x="2764880" y="1402991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20X</a:t>
            </a:r>
          </a:p>
        </p:txBody>
      </p:sp>
    </p:spTree>
    <p:extLst>
      <p:ext uri="{BB962C8B-B14F-4D97-AF65-F5344CB8AC3E}">
        <p14:creationId xmlns:p14="http://schemas.microsoft.com/office/powerpoint/2010/main" val="3629219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68172</TotalTime>
  <Words>43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DNA-PK in Metabolism</dc:title>
  <dc:creator>Ela Di</dc:creator>
  <cp:lastModifiedBy>Emanuela Kruser</cp:lastModifiedBy>
  <cp:revision>516</cp:revision>
  <cp:lastPrinted>2020-10-27T18:13:38Z</cp:lastPrinted>
  <dcterms:created xsi:type="dcterms:W3CDTF">2020-05-20T15:13:41Z</dcterms:created>
  <dcterms:modified xsi:type="dcterms:W3CDTF">2021-12-30T14:52:01Z</dcterms:modified>
</cp:coreProperties>
</file>