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0" userDrawn="1">
          <p15:clr>
            <a:srgbClr val="A4A3A4"/>
          </p15:clr>
        </p15:guide>
        <p15:guide id="2" pos="763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90"/>
  </p:normalViewPr>
  <p:slideViewPr>
    <p:cSldViewPr snapToGrid="0" snapToObjects="1" showGuides="1">
      <p:cViewPr varScale="1">
        <p:scale>
          <a:sx n="100" d="100"/>
          <a:sy n="100" d="100"/>
        </p:scale>
        <p:origin x="464" y="160"/>
      </p:cViewPr>
      <p:guideLst>
        <p:guide orient="horz" pos="4320"/>
        <p:guide pos="763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1598BB-0429-3D4A-BED3-318C657968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A238E58-0D67-6D48-BCBC-644BE0E822C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53840B-4ACE-E344-AA88-4E50212066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0CDA1-34D6-8C42-BE2A-3885F3B62637}" type="datetimeFigureOut">
              <a:rPr lang="en-US" smtClean="0"/>
              <a:t>10/14/21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24B839-F507-2A40-8C90-AF6E3D5367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1A1E73-CE35-184C-9BFF-37FB4A81BC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F0A56-854C-4342-9C06-D4A34D0534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95609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F928F9-6D30-FB4D-8596-B2596785A8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49CA274-4B5D-D541-8117-ED696ED1B3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4AAB0E-CE14-8241-8D56-CB72F73090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0CDA1-34D6-8C42-BE2A-3885F3B62637}" type="datetimeFigureOut">
              <a:rPr lang="en-US" smtClean="0"/>
              <a:t>10/14/21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1F12B3-EA5A-C940-BD68-C792812A93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3DFEC8-3EC8-BA43-BEE6-EF7D30D6B6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F0A56-854C-4342-9C06-D4A34D0534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6177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ACB4D27-29D7-B043-9597-E5F9880CC46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BD12159-51B9-B944-8633-289D895EAD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590555-1381-EF48-8EA7-3231E7DAA3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0CDA1-34D6-8C42-BE2A-3885F3B62637}" type="datetimeFigureOut">
              <a:rPr lang="en-US" smtClean="0"/>
              <a:t>10/14/21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07FD35-510C-554D-A499-01CC4A8C8D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238889-684F-FC43-B710-A0E7DC63E2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F0A56-854C-4342-9C06-D4A34D0534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6232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379BD9-8CB6-5C41-858A-CD1EA42CDB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AABE29-D61B-ED41-BFEA-EBD439BC94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45ECFC-78C8-AE46-B40F-CD6BC0A9BE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0CDA1-34D6-8C42-BE2A-3885F3B62637}" type="datetimeFigureOut">
              <a:rPr lang="en-US" smtClean="0"/>
              <a:t>10/14/21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4AC98C-E0A0-BE46-BE6B-B6E4124D15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C6D144-9590-F34B-923E-119E26E5C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F0A56-854C-4342-9C06-D4A34D0534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1170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90983A-EC03-A245-877F-A729195758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BB9072-86B7-DE43-8B7E-40AD7C3F42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E2C80A-3B93-D643-B80F-B610FD5E9F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0CDA1-34D6-8C42-BE2A-3885F3B62637}" type="datetimeFigureOut">
              <a:rPr lang="en-US" smtClean="0"/>
              <a:t>10/14/21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67A34E-2366-AF49-81EE-98B5EA61B2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7354FA-25FE-F746-8C84-9705BB1B8B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F0A56-854C-4342-9C06-D4A34D0534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5405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30C33C-EBEE-F544-89FD-6A66019373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966E01-F8E6-0340-BDCE-130ACCD4BC5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A7BB094-33BC-964D-8F98-478277EC25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63A714-A081-CB41-8418-88496B8E8E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0CDA1-34D6-8C42-BE2A-3885F3B62637}" type="datetimeFigureOut">
              <a:rPr lang="en-US" smtClean="0"/>
              <a:t>10/14/21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4A50FD-226D-D347-A0EA-7483FA23F9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1178F8F-9E3C-4D44-A889-12749D4F1A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F0A56-854C-4342-9C06-D4A34D0534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6496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2F0FF3-7961-504B-8C73-C989C05706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A1619F-35AA-2A46-AFB9-FF1F8E4D6F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B7F15F3-FD68-C546-BAE2-27874084A2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D850B2A-A55F-AE4B-BDE0-18A45C3A2B9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B246E30-51C1-8642-AC6E-BDB060BC56F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1A336D-90B6-FF48-A363-FE682DA5E9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0CDA1-34D6-8C42-BE2A-3885F3B62637}" type="datetimeFigureOut">
              <a:rPr lang="en-US" smtClean="0"/>
              <a:t>10/14/21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7FE3E39-A359-0049-8E3E-6C37F5F18C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F61CA07-4432-8B46-AF1F-E15B5BC050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F0A56-854C-4342-9C06-D4A34D0534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7121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F649A6-331C-DB4C-AEAB-227DE6F8E0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DCFF890-2E88-4E43-90C8-41A30F275E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0CDA1-34D6-8C42-BE2A-3885F3B62637}" type="datetimeFigureOut">
              <a:rPr lang="en-US" smtClean="0"/>
              <a:t>10/14/21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7E958A1-D062-2149-A26A-5274DF90A9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8A7CB26-40DC-F740-9E6F-A0BC351642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F0A56-854C-4342-9C06-D4A34D0534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2204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25D9184-17CF-DB44-B4F3-5470A2034F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0CDA1-34D6-8C42-BE2A-3885F3B62637}" type="datetimeFigureOut">
              <a:rPr lang="en-US" smtClean="0"/>
              <a:t>10/14/21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300380F-9920-5C44-A3AD-C2ED4690FE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FFB711-78ED-7149-BA2C-8567040CC0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F0A56-854C-4342-9C06-D4A34D0534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7584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BA958A-82FB-3A46-825B-9316805304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4A1C4-A3AA-3E47-AEE8-CC1EFFFE22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27CC621-4311-7B48-BA50-FF83CF9D04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982CF9B-68F6-CA4E-B04E-5CD1659BBD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0CDA1-34D6-8C42-BE2A-3885F3B62637}" type="datetimeFigureOut">
              <a:rPr lang="en-US" smtClean="0"/>
              <a:t>10/14/21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E4681-139A-9041-AFB0-7699D29AC7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7E9D3C-3659-CE41-A88F-E8B87E6C3F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F0A56-854C-4342-9C06-D4A34D0534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987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B2F030-836C-2043-BF66-D8FCE7B87B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752063E-D449-5543-B237-835612BE977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A55B962-9BBA-F24A-92A3-61AC0B2220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701A8AE-A453-9140-BD17-52890C52BC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0CDA1-34D6-8C42-BE2A-3885F3B62637}" type="datetimeFigureOut">
              <a:rPr lang="en-US" smtClean="0"/>
              <a:t>10/14/21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FC6956F-0107-4048-949F-02A7EEDEDA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4596D1-1E6B-D647-89A2-151F0B012D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F0A56-854C-4342-9C06-D4A34D0534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5140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DC61CAD-348C-E34C-92F1-907412BE36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6EAA01-C725-BB46-A6B6-CD8221BECD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779C8E-4DF8-EA4D-99A6-36E13B36A2A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F0CDA1-34D6-8C42-BE2A-3885F3B62637}" type="datetimeFigureOut">
              <a:rPr lang="en-US" smtClean="0"/>
              <a:t>10/14/21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B5EFAE-C265-3B4B-B3E3-84F6003134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3096B2-D85F-6A4C-8EBD-87657D083D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3F0A56-854C-4342-9C06-D4A34D0534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102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73BF937-8EE4-EC4D-88C5-CF2083D87B77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469900" y="894820"/>
            <a:ext cx="5943600" cy="411162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6D5676A-5AB3-AD41-84FD-9245DEC46D62}"/>
              </a:ext>
            </a:extLst>
          </p:cNvPr>
          <p:cNvSpPr txBox="1"/>
          <p:nvPr/>
        </p:nvSpPr>
        <p:spPr>
          <a:xfrm>
            <a:off x="285323" y="520700"/>
            <a:ext cx="63127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Supplemental Table 1.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List of novel and known DNA-PK partners identified utilizing RIME.</a:t>
            </a:r>
          </a:p>
        </p:txBody>
      </p:sp>
    </p:spTree>
    <p:extLst>
      <p:ext uri="{BB962C8B-B14F-4D97-AF65-F5344CB8AC3E}">
        <p14:creationId xmlns:p14="http://schemas.microsoft.com/office/powerpoint/2010/main" val="26266429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15</Words>
  <Application>Microsoft Macintosh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Emanuela Kruser</dc:creator>
  <cp:lastModifiedBy>Emanuela Kruser</cp:lastModifiedBy>
  <cp:revision>1</cp:revision>
  <dcterms:created xsi:type="dcterms:W3CDTF">2021-10-15T03:05:14Z</dcterms:created>
  <dcterms:modified xsi:type="dcterms:W3CDTF">2021-10-15T03:07:17Z</dcterms:modified>
</cp:coreProperties>
</file>