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90"/>
  </p:normalViewPr>
  <p:slideViewPr>
    <p:cSldViewPr snapToGrid="0" snapToObjects="1" showGuides="1">
      <p:cViewPr varScale="1">
        <p:scale>
          <a:sx n="76" d="100"/>
          <a:sy n="76" d="100"/>
        </p:scale>
        <p:origin x="216" y="7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3E1A6-2A4F-9047-9DFA-A7D835FB89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AE736D-91E1-6744-ACEA-4EB29AD9FE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F985B-054F-144B-96F2-F02DB435E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5C-883B-554C-93AB-57CE009DBFBB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7A21C-F46F-444C-9C93-3832AF8A6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2D519A-6687-064A-AAA6-763C1ED66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3E-62C9-DF43-B602-518499780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483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0A0EB-A0E6-8F4F-842E-3AACE2874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2FA6E5-52E8-1848-AC80-5C305E62D4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F0A53-FAAB-AC47-A62C-313CAA6E8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5C-883B-554C-93AB-57CE009DBFBB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624A6-8229-7943-92F6-79FDEC3B0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3AAD8B-F345-3940-A224-90735B617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3E-62C9-DF43-B602-518499780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39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43F72F-46A7-4B4D-B199-D1668DE5CD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5F300F-3A08-E04C-ABB7-C72E2A25F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DE1D7-E61B-B74F-8320-0B97FECC0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5C-883B-554C-93AB-57CE009DBFBB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1483F-793D-D145-B966-E58AC8A1C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94FB8-8AA9-B449-99F2-A1B9E6A64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3E-62C9-DF43-B602-518499780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278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53E79-2089-AB4A-81B5-A356A4741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50586-B89A-C746-8ED9-0935370FB3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943FF-B37B-FF45-B065-FEA7DEAA8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5C-883B-554C-93AB-57CE009DBFBB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A71A63-CEE5-CF4F-9DEF-D7D2FACB4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26098-B46E-DF49-9A12-0A5E206B3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3E-62C9-DF43-B602-518499780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53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0C922-5CB2-1C47-B776-1D44A34CA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1EC955-5BF8-984A-B47A-BB6D24BDB1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86CD0-44DF-BF4F-B8C3-E9A454A1B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5C-883B-554C-93AB-57CE009DBFBB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9AD0C5-B4C3-474C-A343-7736AA833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F6B1C-CC70-474B-97CB-880D88C88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3E-62C9-DF43-B602-518499780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32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32BBB-7653-1A4C-BB6F-74F975A67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5FFA5-9B83-F748-A6DA-A24DDE01DF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852EF9-C677-2B40-9D33-1E717078D2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F65C0C-590D-6A40-910D-98F28DD57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5C-883B-554C-93AB-57CE009DBFBB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88D353-4500-A34E-9E97-5A5EB6843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72BE8-5C4F-A64B-989A-7C6E4D7D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3E-62C9-DF43-B602-518499780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47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30678-D187-A44D-9948-FEE96211C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2DD841-E161-B84F-B525-D43A886FCF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7E0F9-54BD-9044-AD9B-2EFDA746A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31EF63-14BB-7345-888B-BFBF8DDA5E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7596D4-35B7-5848-B91C-91FE94C1E1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77141D-55A9-6C42-BB51-40971444A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5C-883B-554C-93AB-57CE009DBFBB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7A5E03-12CB-4B42-BEB4-3F0D94ECE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D4610C-CEF0-7949-B468-6A22F62D3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3E-62C9-DF43-B602-518499780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637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3A370-47BF-DD42-918F-B12FC8274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FCB40-17D6-8B42-9457-753367805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5C-883B-554C-93AB-57CE009DBFBB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BDC597-F6BC-324E-A1E7-BB46FD5B7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D5CD28-2A99-8A45-A2F4-9634595E0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3E-62C9-DF43-B602-518499780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261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42CCF8-5790-A94F-B9A2-1B7334EF4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5C-883B-554C-93AB-57CE009DBFBB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F38C2F-6724-944A-AF3E-8C7AC7054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141873-E489-554F-93B3-0545B1084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3E-62C9-DF43-B602-518499780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63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78763-7D7F-CB49-B933-9958F1298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B2929-0171-B449-A81E-FFAC834B0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0A4ECB-4DBE-AC41-8652-8CCD02AF2C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372E0C-EDE2-E149-BAC7-AA6CBEA12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5C-883B-554C-93AB-57CE009DBFBB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500A93-E238-6141-A97A-412B125BC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AF0697-8769-2F49-B386-C0C7F6CF7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3E-62C9-DF43-B602-518499780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07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7E37A-D490-A44E-B2B5-FBD418BFF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929B7F-A055-5249-AD47-7FD4BD9F3F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FDEC90-9953-9642-82B4-2178950B6A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DADFB0-86C3-2548-AEC6-5ABA4D319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5C-883B-554C-93AB-57CE009DBFBB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EBA8A0-95E6-B540-BD95-A2020F1DD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EF2642-CEB1-7A4B-824E-707606799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BF3E-62C9-DF43-B602-518499780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0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F74BA7-10C5-B940-9FAC-B13B4B247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7E26A5-0375-F548-BADD-18D80083C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3B0A2-69EC-F84C-BFAD-B4A301CECD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C595C-883B-554C-93AB-57CE009DBFBB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6C586-893B-2E49-B9E9-C7A303FA90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0ED94-CB66-914B-8797-8FB3751CFE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DBF3E-62C9-DF43-B602-518499780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047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552D4A-009D-2747-B273-97C617915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733" y="1231900"/>
            <a:ext cx="7063255" cy="26797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9DA97A-6F1E-AC4D-8D18-3C94ED9C5B14}"/>
              </a:ext>
            </a:extLst>
          </p:cNvPr>
          <p:cNvSpPr txBox="1"/>
          <p:nvPr/>
        </p:nvSpPr>
        <p:spPr>
          <a:xfrm>
            <a:off x="626533" y="862568"/>
            <a:ext cx="9870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Supplemental Table 2. </a:t>
            </a:r>
            <a:r>
              <a:rPr lang="en-US" dirty="0"/>
              <a:t>Characteristics of PDE cohort patient tissues used for U-13C-D-glucose tracing. </a:t>
            </a:r>
          </a:p>
        </p:txBody>
      </p:sp>
    </p:spTree>
    <p:extLst>
      <p:ext uri="{BB962C8B-B14F-4D97-AF65-F5344CB8AC3E}">
        <p14:creationId xmlns:p14="http://schemas.microsoft.com/office/powerpoint/2010/main" val="1056777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Emanuela Kruser</dc:creator>
  <cp:lastModifiedBy>Emanuela Kruser</cp:lastModifiedBy>
  <cp:revision>1</cp:revision>
  <dcterms:created xsi:type="dcterms:W3CDTF">2021-10-15T03:07:31Z</dcterms:created>
  <dcterms:modified xsi:type="dcterms:W3CDTF">2021-10-15T03:09:00Z</dcterms:modified>
</cp:coreProperties>
</file>