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0"/>
  </p:normalViewPr>
  <p:slideViewPr>
    <p:cSldViewPr snapToGrid="0" snapToObjects="1">
      <p:cViewPr varScale="1">
        <p:scale>
          <a:sx n="109" d="100"/>
          <a:sy n="109" d="100"/>
        </p:scale>
        <p:origin x="17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33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89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2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22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29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45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15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88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54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47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18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02C3D-D340-7B4D-8EC2-9E0D912CF7FF}" type="datetimeFigureOut">
              <a:rPr lang="fr-FR" smtClean="0"/>
              <a:t>17/07/2022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7BA96-F4C1-D746-B45E-C026F0CD53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47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229" y="6297470"/>
            <a:ext cx="4831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 file 1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flow chart of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studied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population. 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660D2BFA-866E-EF48-ADC7-113F670BA51A}"/>
              </a:ext>
            </a:extLst>
          </p:cNvPr>
          <p:cNvGrpSpPr/>
          <p:nvPr/>
        </p:nvGrpSpPr>
        <p:grpSpPr>
          <a:xfrm>
            <a:off x="576981" y="484188"/>
            <a:ext cx="8119085" cy="5397880"/>
            <a:chOff x="324499" y="202834"/>
            <a:chExt cx="8119085" cy="5397880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5921227" y="1226721"/>
              <a:ext cx="2522357" cy="118823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324499" y="3838735"/>
              <a:ext cx="1823644" cy="82246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5327433" y="4823845"/>
              <a:ext cx="1823644" cy="77686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994994" y="1232129"/>
              <a:ext cx="243906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Exclusion</a:t>
              </a:r>
            </a:p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- No sepsis N=18</a:t>
              </a:r>
            </a:p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- CRT not 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evaluable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 N=8</a:t>
              </a:r>
            </a:p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- CRT&lt;2.5s N=11</a:t>
              </a:r>
            </a:p>
            <a:p>
              <a:endParaRPr lang="fr-FR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98519" y="3889349"/>
              <a:ext cx="14756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Vasopressor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 dose 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increase</a:t>
              </a:r>
              <a:endParaRPr lang="fr-FR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N= 2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420483" y="4899858"/>
              <a:ext cx="16546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Non-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responders</a:t>
              </a:r>
              <a:endParaRPr lang="fr-FR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N=6</a:t>
              </a:r>
            </a:p>
          </p:txBody>
        </p:sp>
        <p:cxnSp>
          <p:nvCxnSpPr>
            <p:cNvPr id="18" name="Connecteur droit avec flèche 17"/>
            <p:cNvCxnSpPr>
              <a:cxnSpLocks/>
            </p:cNvCxnSpPr>
            <p:nvPr/>
          </p:nvCxnSpPr>
          <p:spPr>
            <a:xfrm>
              <a:off x="4653805" y="1007047"/>
              <a:ext cx="0" cy="163064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cxnSpLocks/>
            </p:cNvCxnSpPr>
            <p:nvPr/>
          </p:nvCxnSpPr>
          <p:spPr>
            <a:xfrm>
              <a:off x="4653805" y="1867215"/>
              <a:ext cx="114911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>
              <a:cxnSpLocks/>
            </p:cNvCxnSpPr>
            <p:nvPr/>
          </p:nvCxnSpPr>
          <p:spPr>
            <a:xfrm flipH="1">
              <a:off x="2149130" y="4239165"/>
              <a:ext cx="885935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0C557F0F-0C55-8B44-9C64-BC09705286E2}"/>
                </a:ext>
              </a:extLst>
            </p:cNvPr>
            <p:cNvGrpSpPr/>
            <p:nvPr/>
          </p:nvGrpSpPr>
          <p:grpSpPr>
            <a:xfrm>
              <a:off x="1992924" y="202834"/>
              <a:ext cx="5146430" cy="758285"/>
              <a:chOff x="1992924" y="202834"/>
              <a:chExt cx="5146430" cy="758285"/>
            </a:xfrm>
          </p:grpSpPr>
          <p:sp>
            <p:nvSpPr>
              <p:cNvPr id="7" name="Rectangle à coins arrondis 6"/>
              <p:cNvSpPr/>
              <p:nvPr/>
            </p:nvSpPr>
            <p:spPr>
              <a:xfrm>
                <a:off x="1992924" y="202834"/>
                <a:ext cx="5146430" cy="758285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B916AF9-56BC-6741-90BA-A7510F8191EA}"/>
                  </a:ext>
                </a:extLst>
              </p:cNvPr>
              <p:cNvSpPr txBox="1"/>
              <p:nvPr/>
            </p:nvSpPr>
            <p:spPr>
              <a:xfrm>
                <a:off x="2355640" y="291837"/>
                <a:ext cx="43352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68 ICU patients </a:t>
                </a:r>
                <a:r>
                  <a:rPr lang="fr-FR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receiving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volume expansion </a:t>
                </a:r>
                <a:r>
                  <a:rPr lang="fr-FR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during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first 24 </a:t>
                </a:r>
                <a:r>
                  <a:rPr lang="fr-FR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hours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of ICU admission</a:t>
                </a:r>
              </a:p>
            </p:txBody>
          </p:sp>
        </p:grpSp>
        <p:sp>
          <p:nvSpPr>
            <p:cNvPr id="35" name="Rectangle à coins arrondis 34">
              <a:extLst>
                <a:ext uri="{FF2B5EF4-FFF2-40B4-BE49-F238E27FC236}">
                  <a16:creationId xmlns:a16="http://schemas.microsoft.com/office/drawing/2014/main" id="{BCD61165-5F1B-0748-8F69-E145F51C735F}"/>
                </a:ext>
              </a:extLst>
            </p:cNvPr>
            <p:cNvSpPr/>
            <p:nvPr/>
          </p:nvSpPr>
          <p:spPr>
            <a:xfrm>
              <a:off x="2013536" y="2750897"/>
              <a:ext cx="5146430" cy="62158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49914F5-C823-044E-A25B-CD560079EDB2}"/>
                </a:ext>
              </a:extLst>
            </p:cNvPr>
            <p:cNvSpPr txBox="1"/>
            <p:nvPr/>
          </p:nvSpPr>
          <p:spPr>
            <a:xfrm>
              <a:off x="2493482" y="2875069"/>
              <a:ext cx="43352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31 patients 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analyzed</a:t>
              </a:r>
              <a:endParaRPr lang="fr-FR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74094FC7-6053-294A-85B4-C50331DF587F}"/>
                </a:ext>
              </a:extLst>
            </p:cNvPr>
            <p:cNvCxnSpPr>
              <a:cxnSpLocks/>
            </p:cNvCxnSpPr>
            <p:nvPr/>
          </p:nvCxnSpPr>
          <p:spPr>
            <a:xfrm>
              <a:off x="3035065" y="4086766"/>
              <a:ext cx="0" cy="71428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à coins arrondis 38">
              <a:extLst>
                <a:ext uri="{FF2B5EF4-FFF2-40B4-BE49-F238E27FC236}">
                  <a16:creationId xmlns:a16="http://schemas.microsoft.com/office/drawing/2014/main" id="{8509550E-9000-ED49-8EF6-175D3068F51A}"/>
                </a:ext>
              </a:extLst>
            </p:cNvPr>
            <p:cNvSpPr/>
            <p:nvPr/>
          </p:nvSpPr>
          <p:spPr>
            <a:xfrm>
              <a:off x="2118842" y="4823845"/>
              <a:ext cx="1823644" cy="77686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DADC9BF4-A602-A949-8C5F-8A3AA3F70BE4}"/>
                </a:ext>
              </a:extLst>
            </p:cNvPr>
            <p:cNvSpPr txBox="1"/>
            <p:nvPr/>
          </p:nvSpPr>
          <p:spPr>
            <a:xfrm>
              <a:off x="2394633" y="4899858"/>
              <a:ext cx="12891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Responders</a:t>
              </a:r>
              <a:endParaRPr lang="fr-FR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N=23</a:t>
              </a:r>
            </a:p>
          </p:txBody>
        </p:sp>
        <p:cxnSp>
          <p:nvCxnSpPr>
            <p:cNvPr id="41" name="Connecteur droit avec flèche 40">
              <a:extLst>
                <a:ext uri="{FF2B5EF4-FFF2-40B4-BE49-F238E27FC236}">
                  <a16:creationId xmlns:a16="http://schemas.microsoft.com/office/drawing/2014/main" id="{0713842F-B5CF-594D-8822-7D196E346473}"/>
                </a:ext>
              </a:extLst>
            </p:cNvPr>
            <p:cNvCxnSpPr>
              <a:cxnSpLocks/>
            </p:cNvCxnSpPr>
            <p:nvPr/>
          </p:nvCxnSpPr>
          <p:spPr>
            <a:xfrm>
              <a:off x="6270634" y="4074387"/>
              <a:ext cx="0" cy="71428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769F3C64-DA0B-B145-9E30-4A4682225A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35065" y="4074388"/>
              <a:ext cx="3235569" cy="1237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274E3794-7228-F445-91DD-1C1297DB97D3}"/>
                </a:ext>
              </a:extLst>
            </p:cNvPr>
            <p:cNvCxnSpPr>
              <a:cxnSpLocks/>
            </p:cNvCxnSpPr>
            <p:nvPr/>
          </p:nvCxnSpPr>
          <p:spPr>
            <a:xfrm>
              <a:off x="4653805" y="3422326"/>
              <a:ext cx="0" cy="6500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70796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62</Words>
  <Application>Microsoft Macintosh PowerPoint</Application>
  <PresentationFormat>Affichage à l'écran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inserm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Hafid Ait Oufella</dc:creator>
  <cp:lastModifiedBy>Microsoft Office User</cp:lastModifiedBy>
  <cp:revision>12</cp:revision>
  <dcterms:created xsi:type="dcterms:W3CDTF">2015-07-27T18:14:31Z</dcterms:created>
  <dcterms:modified xsi:type="dcterms:W3CDTF">2022-07-17T13:32:42Z</dcterms:modified>
</cp:coreProperties>
</file>