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11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6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10/02/2022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161" y="5987209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Jenkins et al (2022) Diabetologia DOI 10.1007/s00125-022-05655-z </a:t>
            </a:r>
          </a:p>
          <a:p>
            <a:r>
              <a:rPr lang="en-GB" sz="1200" dirty="0"/>
              <a:t>© The Author(s), under exclusive licence to Springer-Verlag GmbH Germany, part of Springer Nature 2022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27907"/>
            <a:ext cx="8587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Dysregulation of cholesterol metabolism leading to cholesterol accumulation and formation of hyperreflective </a:t>
            </a:r>
            <a:r>
              <a:rPr lang="en-GB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crystalline deposits</a:t>
            </a:r>
            <a:r>
              <a:rPr lang="en-GB" sz="2000" b="1" dirty="0"/>
              <a:t> (CCs) in diabetic retina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5987A6-809A-419F-93F4-B0DC9E321F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250"/>
          <a:stretch/>
        </p:blipFill>
        <p:spPr>
          <a:xfrm>
            <a:off x="2195736" y="839465"/>
            <a:ext cx="3346161" cy="5121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C3B41E-A3FD-44AF-A818-8C811030A5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54" t="86627"/>
          <a:stretch/>
        </p:blipFill>
        <p:spPr>
          <a:xfrm>
            <a:off x="5567729" y="5052129"/>
            <a:ext cx="2816032" cy="91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47255"/>
            <a:ext cx="8587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Dysregulation of cholesterol metabolism in diabetes and immune system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02DE5D-446F-4A0D-A5A5-2557BD051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1295800"/>
            <a:ext cx="5040560" cy="3730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BDEB75-2BFC-43B1-9003-8AFF807D3025}"/>
              </a:ext>
            </a:extLst>
          </p:cNvPr>
          <p:cNvSpPr txBox="1"/>
          <p:nvPr/>
        </p:nvSpPr>
        <p:spPr>
          <a:xfrm>
            <a:off x="112161" y="5987209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Jenkins et al (2022) Diabetologia DOI 10.1007/s00125-022-05655-z </a:t>
            </a:r>
          </a:p>
          <a:p>
            <a:r>
              <a:rPr lang="en-GB" sz="1200" dirty="0"/>
              <a:t>© The Author(s), under exclusive licence to Springer-Verlag GmbH Germany, part of Springer Nature 2022</a:t>
            </a:r>
          </a:p>
        </p:txBody>
      </p:sp>
    </p:spTree>
    <p:extLst>
      <p:ext uri="{BB962C8B-B14F-4D97-AF65-F5344CB8AC3E}">
        <p14:creationId xmlns:p14="http://schemas.microsoft.com/office/powerpoint/2010/main" val="128842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3374" y="217887"/>
            <a:ext cx="8913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Dysregulation of cholesterol metabolism in diabetes in bone marrow-derived cells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C6AAE6-168B-4537-8AC3-386B92F93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725" y="836712"/>
            <a:ext cx="4026419" cy="49819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E817DF-51B1-4312-AA77-698E38CFE03B}"/>
              </a:ext>
            </a:extLst>
          </p:cNvPr>
          <p:cNvSpPr txBox="1"/>
          <p:nvPr/>
        </p:nvSpPr>
        <p:spPr>
          <a:xfrm>
            <a:off x="112161" y="5987209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Jenkins et al (2022) Diabetologia DOI 10.1007/s00125-022-05655-z </a:t>
            </a:r>
          </a:p>
          <a:p>
            <a:r>
              <a:rPr lang="en-GB" sz="1200" dirty="0"/>
              <a:t>© The Author(s), under exclusive licence to Springer-Verlag GmbH Germany, part of Springer Nature 2022</a:t>
            </a:r>
          </a:p>
        </p:txBody>
      </p:sp>
    </p:spTree>
    <p:extLst>
      <p:ext uri="{BB962C8B-B14F-4D97-AF65-F5344CB8AC3E}">
        <p14:creationId xmlns:p14="http://schemas.microsoft.com/office/powerpoint/2010/main" val="775223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132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Judy Naylor</cp:lastModifiedBy>
  <cp:revision>42</cp:revision>
  <dcterms:created xsi:type="dcterms:W3CDTF">2016-06-15T12:53:43Z</dcterms:created>
  <dcterms:modified xsi:type="dcterms:W3CDTF">2022-02-10T14:06:45Z</dcterms:modified>
</cp:coreProperties>
</file>