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9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01"/>
    <p:restoredTop sz="96085"/>
  </p:normalViewPr>
  <p:slideViewPr>
    <p:cSldViewPr snapToGrid="0" snapToObjects="1">
      <p:cViewPr varScale="1">
        <p:scale>
          <a:sx n="83" d="100"/>
          <a:sy n="83" d="100"/>
        </p:scale>
        <p:origin x="25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42924-D559-C847-B811-E7E99BE48625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17EF4-81DD-2B4A-A424-741E7561E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826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51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466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014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510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500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83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044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06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58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36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5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7B8AF-A89D-7D41-9DF6-4ACAA8E92A89}" type="datetimeFigureOut">
              <a:rPr lang="en-US" smtClean="0"/>
              <a:t>11/11/21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23FBA-A411-8E44-A2D3-956536055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562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8B1453F2-5AC9-FD4D-955A-C1DF823DD37F}"/>
              </a:ext>
            </a:extLst>
          </p:cNvPr>
          <p:cNvSpPr/>
          <p:nvPr/>
        </p:nvSpPr>
        <p:spPr>
          <a:xfrm>
            <a:off x="4734293" y="123706"/>
            <a:ext cx="2967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4C93263-670A-F944-BB69-63F6E7626044}"/>
              </a:ext>
            </a:extLst>
          </p:cNvPr>
          <p:cNvSpPr/>
          <p:nvPr/>
        </p:nvSpPr>
        <p:spPr>
          <a:xfrm>
            <a:off x="486110" y="644613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69B078-69C5-6944-94A1-E016523F5F07}"/>
              </a:ext>
            </a:extLst>
          </p:cNvPr>
          <p:cNvSpPr/>
          <p:nvPr/>
        </p:nvSpPr>
        <p:spPr>
          <a:xfrm>
            <a:off x="2772110" y="649828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4387F43-2213-5647-8DD7-F9E7230FB509}"/>
              </a:ext>
            </a:extLst>
          </p:cNvPr>
          <p:cNvSpPr/>
          <p:nvPr/>
        </p:nvSpPr>
        <p:spPr>
          <a:xfrm>
            <a:off x="4855135" y="644612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43F47AF-2623-E54F-8EB8-2987A750C89C}"/>
              </a:ext>
            </a:extLst>
          </p:cNvPr>
          <p:cNvSpPr/>
          <p:nvPr/>
        </p:nvSpPr>
        <p:spPr>
          <a:xfrm>
            <a:off x="486110" y="2669512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2C026B-3B56-4D41-91E6-BA8B9EC61657}"/>
              </a:ext>
            </a:extLst>
          </p:cNvPr>
          <p:cNvSpPr/>
          <p:nvPr/>
        </p:nvSpPr>
        <p:spPr>
          <a:xfrm>
            <a:off x="2772110" y="2674727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B292630-DCBD-A64B-A46F-9285DABF302B}"/>
              </a:ext>
            </a:extLst>
          </p:cNvPr>
          <p:cNvSpPr/>
          <p:nvPr/>
        </p:nvSpPr>
        <p:spPr>
          <a:xfrm>
            <a:off x="4855135" y="2669511"/>
            <a:ext cx="293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0F14B1-2719-4F40-823C-29DDE061F480}"/>
              </a:ext>
            </a:extLst>
          </p:cNvPr>
          <p:cNvSpPr/>
          <p:nvPr/>
        </p:nvSpPr>
        <p:spPr>
          <a:xfrm>
            <a:off x="530036" y="4537256"/>
            <a:ext cx="3241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D93D965-EF17-E84C-B190-680059FE44AA}"/>
              </a:ext>
            </a:extLst>
          </p:cNvPr>
          <p:cNvSpPr/>
          <p:nvPr/>
        </p:nvSpPr>
        <p:spPr>
          <a:xfrm>
            <a:off x="2816036" y="4542471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AF04BBB-828B-BD46-8AC6-884FA4EFE289}"/>
              </a:ext>
            </a:extLst>
          </p:cNvPr>
          <p:cNvSpPr/>
          <p:nvPr/>
        </p:nvSpPr>
        <p:spPr>
          <a:xfrm>
            <a:off x="4899061" y="4537255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D408896-222E-0445-BCB6-8E0825C352EE}"/>
              </a:ext>
            </a:extLst>
          </p:cNvPr>
          <p:cNvSpPr/>
          <p:nvPr/>
        </p:nvSpPr>
        <p:spPr>
          <a:xfrm>
            <a:off x="549092" y="6622436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12ECBEB-52F3-514C-A9D3-ADFA2046D265}"/>
              </a:ext>
            </a:extLst>
          </p:cNvPr>
          <p:cNvSpPr/>
          <p:nvPr/>
        </p:nvSpPr>
        <p:spPr>
          <a:xfrm>
            <a:off x="2835057" y="6540380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649739C-40D3-934A-8736-F6C0D1B2035D}"/>
              </a:ext>
            </a:extLst>
          </p:cNvPr>
          <p:cNvSpPr/>
          <p:nvPr/>
        </p:nvSpPr>
        <p:spPr>
          <a:xfrm>
            <a:off x="4955531" y="6507542"/>
            <a:ext cx="293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247A10-82B5-F745-9566-73EA97D53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875" y="854081"/>
            <a:ext cx="2160000" cy="216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023790-7E9B-5046-8EF0-0FDC51104A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782" y="812124"/>
            <a:ext cx="2160000" cy="216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93C3FB-3F10-064E-A0CC-49CBEA3D18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8110" y="798500"/>
            <a:ext cx="2160000" cy="216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C53F61A-FAF9-A347-AA05-98AC65DAC8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845" y="2718216"/>
            <a:ext cx="2160000" cy="216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D8075BD3-E8AB-ED40-A03C-3EB84B3756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9995" y="2751666"/>
            <a:ext cx="2160000" cy="216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29A0B855-F036-5846-AAAD-C483455D39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58110" y="2750611"/>
            <a:ext cx="2160000" cy="216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24AB9F41-5487-EE46-A933-E1EFC42B26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0343" y="4691143"/>
            <a:ext cx="2160000" cy="216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5AC303A4-0EEB-DA40-8322-3FD2111503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07652" y="4681338"/>
            <a:ext cx="2160000" cy="216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C7B15AC2-B46A-F440-BD18-ACFF2B60727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38794" y="4699194"/>
            <a:ext cx="2160000" cy="216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296DC1A7-21B3-2946-8309-814A1DC15A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1168" y="6689052"/>
            <a:ext cx="2160000" cy="216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C9763D1A-2F0E-C943-9F6A-0782616407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75368" y="6665164"/>
            <a:ext cx="2160000" cy="216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4C8FCA1F-1CEF-E249-9801-F2C2E3BD727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02366" y="6622436"/>
            <a:ext cx="2160000" cy="2160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483C628-9D38-5F46-87AC-911082759B85}"/>
              </a:ext>
            </a:extLst>
          </p:cNvPr>
          <p:cNvSpPr/>
          <p:nvPr/>
        </p:nvSpPr>
        <p:spPr>
          <a:xfrm>
            <a:off x="5874829" y="849499"/>
            <a:ext cx="742511" cy="18466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mTORC1 score</a:t>
            </a:r>
            <a:endParaRPr lang="en-US" sz="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D800166-BA38-3741-9700-BADCA33053A9}"/>
              </a:ext>
            </a:extLst>
          </p:cNvPr>
          <p:cNvSpPr txBox="1"/>
          <p:nvPr/>
        </p:nvSpPr>
        <p:spPr>
          <a:xfrm>
            <a:off x="382439" y="8915668"/>
            <a:ext cx="700752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Supplementary </a:t>
            </a:r>
            <a:r>
              <a:rPr lang="en-US" sz="1600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Figure 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S2.</a:t>
            </a:r>
            <a:r>
              <a:rPr lang="en-US" sz="1600" kern="1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DengXian Light" panose="02010600030101010101" pitchFamily="2" charset="-122"/>
              </a:rPr>
              <a:t> 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Correlation plot showing the pairwise correlation between endpoints of each signaling module in Supplementary Table S3.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938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12453</TotalTime>
  <Words>39</Words>
  <Application>Microsoft Macintosh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Zhen Shi</dc:creator>
  <cp:lastModifiedBy>Zhen Shi</cp:lastModifiedBy>
  <cp:revision>200</cp:revision>
  <dcterms:created xsi:type="dcterms:W3CDTF">2021-04-16T18:43:41Z</dcterms:created>
  <dcterms:modified xsi:type="dcterms:W3CDTF">2021-11-12T04:43:53Z</dcterms:modified>
</cp:coreProperties>
</file>