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9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01"/>
    <p:restoredTop sz="96085"/>
  </p:normalViewPr>
  <p:slideViewPr>
    <p:cSldViewPr snapToGrid="0" snapToObjects="1">
      <p:cViewPr varScale="1">
        <p:scale>
          <a:sx n="83" d="100"/>
          <a:sy n="83" d="100"/>
        </p:scale>
        <p:origin x="25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42924-D559-C847-B811-E7E99BE48625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17EF4-81DD-2B4A-A424-741E7561E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26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51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46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14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1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500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83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44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0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5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36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6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8B1453F2-5AC9-FD4D-955A-C1DF823DD37F}"/>
              </a:ext>
            </a:extLst>
          </p:cNvPr>
          <p:cNvSpPr/>
          <p:nvPr/>
        </p:nvSpPr>
        <p:spPr>
          <a:xfrm>
            <a:off x="4734293" y="123706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F20041-0438-3D4B-8CBE-83EB6AC36E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41"/>
          <a:stretch/>
        </p:blipFill>
        <p:spPr>
          <a:xfrm>
            <a:off x="149981" y="1582308"/>
            <a:ext cx="2194560" cy="17146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87DE29-23F3-A944-AB3C-6625BD7A25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79"/>
          <a:stretch/>
        </p:blipFill>
        <p:spPr>
          <a:xfrm>
            <a:off x="2690657" y="1582307"/>
            <a:ext cx="2194560" cy="17340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17F99D-B03A-E742-878E-00A77B87D5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79"/>
          <a:stretch/>
        </p:blipFill>
        <p:spPr>
          <a:xfrm>
            <a:off x="5234093" y="1582307"/>
            <a:ext cx="2194560" cy="173408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978A798-8048-6048-98CA-C8D024C29E73}"/>
              </a:ext>
            </a:extLst>
          </p:cNvPr>
          <p:cNvSpPr/>
          <p:nvPr/>
        </p:nvSpPr>
        <p:spPr>
          <a:xfrm>
            <a:off x="72286" y="890690"/>
            <a:ext cx="132119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T308-low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Difference: 0%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(95% CI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: -24.6 to 24.6%)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656131-0DA3-4C45-B05C-E5186E26D74E}"/>
              </a:ext>
            </a:extLst>
          </p:cNvPr>
          <p:cNvSpPr/>
          <p:nvPr/>
        </p:nvSpPr>
        <p:spPr>
          <a:xfrm>
            <a:off x="2698897" y="903847"/>
            <a:ext cx="132119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S473-low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Difference: 3.7%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(95% CI: -24.1 to 31.4%)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26FE16C-EF9D-214F-8FB4-BEBA8E9048F2}"/>
              </a:ext>
            </a:extLst>
          </p:cNvPr>
          <p:cNvSpPr/>
          <p:nvPr/>
        </p:nvSpPr>
        <p:spPr>
          <a:xfrm>
            <a:off x="5250029" y="903846"/>
            <a:ext cx="1263487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Total AKT-low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Difference: 24.1%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(95% CI: -2.6 to 50.8%)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A2E62E-EDDA-AD47-9A3C-CE83F4D05151}"/>
              </a:ext>
            </a:extLst>
          </p:cNvPr>
          <p:cNvSpPr/>
          <p:nvPr/>
        </p:nvSpPr>
        <p:spPr>
          <a:xfrm>
            <a:off x="1393482" y="903846"/>
            <a:ext cx="1229824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T308-high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Difference: 33.1%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(95% CI: 7.5 to 58.8%)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4652D6-8990-C24E-9D0D-762A84978A4F}"/>
              </a:ext>
            </a:extLst>
          </p:cNvPr>
          <p:cNvSpPr/>
          <p:nvPr/>
        </p:nvSpPr>
        <p:spPr>
          <a:xfrm>
            <a:off x="4020093" y="906593"/>
            <a:ext cx="1229824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S473-high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Difference: 29.0%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(95% CI: 2.9 to 55.2%)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B2E4C4-0B99-FA46-B911-195FDCD86704}"/>
              </a:ext>
            </a:extLst>
          </p:cNvPr>
          <p:cNvSpPr/>
          <p:nvPr/>
        </p:nvSpPr>
        <p:spPr>
          <a:xfrm>
            <a:off x="6436627" y="890689"/>
            <a:ext cx="132119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Total AKT-high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Difference: 7.6%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(95% CI: -20.1 to 35.2%)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2749C-988A-9C42-8DFE-AFCC50032577}"/>
              </a:ext>
            </a:extLst>
          </p:cNvPr>
          <p:cNvSpPr txBox="1"/>
          <p:nvPr/>
        </p:nvSpPr>
        <p:spPr>
          <a:xfrm>
            <a:off x="271219" y="4072575"/>
            <a:ext cx="71574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Supplementary </a:t>
            </a:r>
            <a:r>
              <a:rPr lang="en-US" sz="16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Figure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S6. Baseline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pAKT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levels but not total AKT are associated with enriched benefit of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ipatasertib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treatment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377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12453</TotalTime>
  <Words>116</Words>
  <Application>Microsoft Macintosh PowerPoint</Application>
  <PresentationFormat>Custom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Zhen Shi</dc:creator>
  <cp:lastModifiedBy>Zhen Shi</cp:lastModifiedBy>
  <cp:revision>200</cp:revision>
  <dcterms:created xsi:type="dcterms:W3CDTF">2021-04-16T18:43:41Z</dcterms:created>
  <dcterms:modified xsi:type="dcterms:W3CDTF">2021-11-12T04:45:23Z</dcterms:modified>
</cp:coreProperties>
</file>