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0" autoAdjust="0"/>
    <p:restoredTop sz="94602" autoAdjust="0"/>
  </p:normalViewPr>
  <p:slideViewPr>
    <p:cSldViewPr>
      <p:cViewPr varScale="1">
        <p:scale>
          <a:sx n="90" d="100"/>
          <a:sy n="90" d="100"/>
        </p:scale>
        <p:origin x="2862" y="108"/>
      </p:cViewPr>
      <p:guideLst>
        <p:guide orient="horz" pos="288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1/10/2022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1/10/2022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1/10/2022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1/10/2022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1/10/2022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1/10/2022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1/10/2022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17" Type="http://schemas.openxmlformats.org/officeDocument/2006/relationships/image" Target="../media/image16.emf"/><Relationship Id="rId2" Type="http://schemas.openxmlformats.org/officeDocument/2006/relationships/image" Target="../media/image1.png"/><Relationship Id="rId16" Type="http://schemas.openxmlformats.org/officeDocument/2006/relationships/image" Target="../media/image15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5" Type="http://schemas.openxmlformats.org/officeDocument/2006/relationships/image" Target="../media/image14.emf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11"/>
          <p:cNvSpPr txBox="1"/>
          <p:nvPr/>
        </p:nvSpPr>
        <p:spPr>
          <a:xfrm>
            <a:off x="4818380" y="41082"/>
            <a:ext cx="2039620" cy="442595"/>
          </a:xfrm>
          <a:prstGeom prst="rect">
            <a:avLst/>
          </a:prstGeom>
          <a:solidFill>
            <a:schemeClr val="lt1"/>
          </a:solidFill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IN" sz="1400" dirty="0">
                <a:effectLst/>
                <a:latin typeface="Times New Roman"/>
                <a:ea typeface="Calibri"/>
                <a:cs typeface="Times New Roman"/>
              </a:rPr>
              <a:t>Supplementary Figure </a:t>
            </a:r>
            <a:r>
              <a:rPr lang="en-IN" sz="1400" dirty="0" smtClean="0">
                <a:effectLst/>
                <a:latin typeface="Times New Roman"/>
                <a:ea typeface="Calibri"/>
                <a:cs typeface="Times New Roman"/>
              </a:rPr>
              <a:t>S3</a:t>
            </a:r>
            <a:endParaRPr lang="en-IN" sz="1100" dirty="0">
              <a:effectLst/>
              <a:ea typeface="Calibri"/>
              <a:cs typeface="Times New Roman"/>
            </a:endParaRPr>
          </a:p>
        </p:txBody>
      </p:sp>
      <p:sp>
        <p:nvSpPr>
          <p:cNvPr id="38" name="Text Box 13"/>
          <p:cNvSpPr txBox="1"/>
          <p:nvPr/>
        </p:nvSpPr>
        <p:spPr>
          <a:xfrm>
            <a:off x="540635" y="299026"/>
            <a:ext cx="318135" cy="393700"/>
          </a:xfrm>
          <a:prstGeom prst="rect">
            <a:avLst/>
          </a:prstGeom>
          <a:solidFill>
            <a:schemeClr val="lt1"/>
          </a:solidFill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non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IN" sz="1400" b="1" dirty="0">
                <a:effectLst/>
                <a:latin typeface="Times New Roman"/>
                <a:ea typeface="Calibri"/>
                <a:cs typeface="Times New Roman"/>
              </a:rPr>
              <a:t>A</a:t>
            </a:r>
            <a:endParaRPr lang="en-IN" sz="1100" dirty="0">
              <a:effectLst/>
              <a:ea typeface="Calibri"/>
              <a:cs typeface="Times New Roman"/>
            </a:endParaRPr>
          </a:p>
        </p:txBody>
      </p:sp>
      <p:pic>
        <p:nvPicPr>
          <p:cNvPr id="4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929" y="2658279"/>
            <a:ext cx="1282671" cy="9658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400" y="2657524"/>
            <a:ext cx="1312896" cy="9886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2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59071" y="2751992"/>
            <a:ext cx="1153268" cy="8941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3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93729" y="2667292"/>
            <a:ext cx="1301281" cy="10088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4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58201" y="2697418"/>
            <a:ext cx="1250339" cy="9693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5" name="Picture 5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8083" y="3707081"/>
            <a:ext cx="1304517" cy="9822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6" name="Picture 6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81391" y="3708827"/>
            <a:ext cx="1347091" cy="10143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7" name="Picture 8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9076" y="3770654"/>
            <a:ext cx="1235218" cy="9301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8" name="Picture 9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81579" y="3791130"/>
            <a:ext cx="1176622" cy="8838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9" name="Picture 10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17547" y="3737234"/>
            <a:ext cx="1264472" cy="9521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0" name="Text Box 17"/>
          <p:cNvSpPr txBox="1"/>
          <p:nvPr/>
        </p:nvSpPr>
        <p:spPr>
          <a:xfrm>
            <a:off x="416254" y="2449528"/>
            <a:ext cx="307975" cy="295007"/>
          </a:xfrm>
          <a:prstGeom prst="rect">
            <a:avLst/>
          </a:prstGeom>
          <a:solidFill>
            <a:schemeClr val="lt1"/>
          </a:solidFill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non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IN" sz="1400" b="1" dirty="0">
                <a:latin typeface="Times New Roman"/>
                <a:ea typeface="Calibri"/>
                <a:cs typeface="Times New Roman"/>
              </a:rPr>
              <a:t>C</a:t>
            </a:r>
            <a:endParaRPr lang="en-IN" sz="1100" dirty="0">
              <a:effectLst/>
              <a:ea typeface="Calibri"/>
              <a:cs typeface="Times New Roman"/>
            </a:endParaRPr>
          </a:p>
        </p:txBody>
      </p:sp>
      <p:sp>
        <p:nvSpPr>
          <p:cNvPr id="18" name="Text Box 17"/>
          <p:cNvSpPr txBox="1"/>
          <p:nvPr/>
        </p:nvSpPr>
        <p:spPr>
          <a:xfrm>
            <a:off x="3458580" y="407097"/>
            <a:ext cx="307975" cy="295007"/>
          </a:xfrm>
          <a:prstGeom prst="rect">
            <a:avLst/>
          </a:prstGeom>
          <a:solidFill>
            <a:schemeClr val="lt1"/>
          </a:solidFill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non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IN" sz="1400" b="1" dirty="0">
                <a:effectLst/>
                <a:latin typeface="Times New Roman"/>
                <a:ea typeface="Calibri"/>
                <a:cs typeface="Times New Roman"/>
              </a:rPr>
              <a:t>B</a:t>
            </a:r>
            <a:endParaRPr lang="en-IN" sz="1100" dirty="0">
              <a:effectLst/>
              <a:ea typeface="Calibri"/>
              <a:cs typeface="Times New Roman"/>
            </a:endParaRPr>
          </a:p>
        </p:txBody>
      </p:sp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0121" y="6413181"/>
            <a:ext cx="1381894" cy="22791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8610" y="4908163"/>
            <a:ext cx="2301410" cy="1388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3669" y="761963"/>
            <a:ext cx="1901341" cy="7769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0" name="Text Box 17"/>
          <p:cNvSpPr txBox="1"/>
          <p:nvPr/>
        </p:nvSpPr>
        <p:spPr>
          <a:xfrm>
            <a:off x="540635" y="4946245"/>
            <a:ext cx="307975" cy="295007"/>
          </a:xfrm>
          <a:prstGeom prst="rect">
            <a:avLst/>
          </a:prstGeom>
          <a:solidFill>
            <a:schemeClr val="lt1"/>
          </a:solidFill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non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IN" sz="1400" b="1" dirty="0" smtClean="0">
                <a:latin typeface="Times New Roman"/>
                <a:ea typeface="Calibri"/>
                <a:cs typeface="Times New Roman"/>
              </a:rPr>
              <a:t>D</a:t>
            </a:r>
            <a:endParaRPr lang="en-IN" sz="1100" dirty="0">
              <a:effectLst/>
              <a:ea typeface="Calibri"/>
              <a:cs typeface="Times New Roman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3140271" y="6872265"/>
            <a:ext cx="2861256" cy="1772925"/>
          </a:xfrm>
          <a:prstGeom prst="rect">
            <a:avLst/>
          </a:prstGeom>
        </p:spPr>
      </p:pic>
      <p:sp>
        <p:nvSpPr>
          <p:cNvPr id="22" name="Text Box 17"/>
          <p:cNvSpPr txBox="1"/>
          <p:nvPr/>
        </p:nvSpPr>
        <p:spPr>
          <a:xfrm>
            <a:off x="3412051" y="4891995"/>
            <a:ext cx="307975" cy="295007"/>
          </a:xfrm>
          <a:prstGeom prst="rect">
            <a:avLst/>
          </a:prstGeom>
          <a:solidFill>
            <a:schemeClr val="lt1"/>
          </a:solidFill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non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IN" sz="1400" b="1" dirty="0" smtClean="0">
                <a:latin typeface="Times New Roman"/>
                <a:ea typeface="Calibri"/>
                <a:cs typeface="Times New Roman"/>
              </a:rPr>
              <a:t>E</a:t>
            </a:r>
            <a:endParaRPr lang="en-IN" sz="1100" dirty="0">
              <a:effectLst/>
              <a:ea typeface="Calibri"/>
              <a:cs typeface="Times New Roman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3766555" y="4934569"/>
            <a:ext cx="2538507" cy="1703850"/>
          </a:xfrm>
          <a:prstGeom prst="rect">
            <a:avLst/>
          </a:prstGeom>
        </p:spPr>
      </p:pic>
      <p:sp>
        <p:nvSpPr>
          <p:cNvPr id="24" name="Text Box 17"/>
          <p:cNvSpPr txBox="1"/>
          <p:nvPr/>
        </p:nvSpPr>
        <p:spPr>
          <a:xfrm>
            <a:off x="2909375" y="6691587"/>
            <a:ext cx="307975" cy="295007"/>
          </a:xfrm>
          <a:prstGeom prst="rect">
            <a:avLst/>
          </a:prstGeom>
          <a:solidFill>
            <a:schemeClr val="lt1"/>
          </a:solidFill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non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IN" sz="1400" b="1" dirty="0" smtClean="0">
                <a:latin typeface="Times New Roman"/>
                <a:ea typeface="Calibri"/>
                <a:cs typeface="Times New Roman"/>
              </a:rPr>
              <a:t>F</a:t>
            </a:r>
            <a:endParaRPr lang="en-IN" sz="1100" dirty="0">
              <a:effectLst/>
              <a:ea typeface="Calibri"/>
              <a:cs typeface="Times New Roman"/>
            </a:endParaRPr>
          </a:p>
        </p:txBody>
      </p:sp>
      <p:sp>
        <p:nvSpPr>
          <p:cNvPr id="25" name="Text Box 17"/>
          <p:cNvSpPr txBox="1"/>
          <p:nvPr/>
        </p:nvSpPr>
        <p:spPr>
          <a:xfrm>
            <a:off x="908830" y="6636456"/>
            <a:ext cx="307975" cy="295007"/>
          </a:xfrm>
          <a:prstGeom prst="rect">
            <a:avLst/>
          </a:prstGeom>
          <a:solidFill>
            <a:schemeClr val="lt1"/>
          </a:solidFill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non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IN" sz="1400" b="1" dirty="0" smtClean="0">
                <a:latin typeface="Times New Roman"/>
                <a:ea typeface="Calibri"/>
                <a:cs typeface="Times New Roman"/>
              </a:rPr>
              <a:t>G</a:t>
            </a:r>
            <a:endParaRPr lang="en-IN" sz="1100" dirty="0">
              <a:effectLst/>
              <a:ea typeface="Calibri"/>
              <a:cs typeface="Times New Roman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590592" y="664727"/>
            <a:ext cx="2873953" cy="17600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781421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5002</TotalTime>
  <Words>10</Words>
  <Application>Microsoft Office PowerPoint</Application>
  <PresentationFormat>On-screen Show (4:3)</PresentationFormat>
  <Paragraphs>8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Times New Roman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Ninu Poulose</dc:creator>
  <cp:lastModifiedBy>Ninu Poulose</cp:lastModifiedBy>
  <cp:revision>31</cp:revision>
  <dcterms:created xsi:type="dcterms:W3CDTF">2006-08-16T00:00:00Z</dcterms:created>
  <dcterms:modified xsi:type="dcterms:W3CDTF">2022-01-10T16:37:35Z</dcterms:modified>
</cp:coreProperties>
</file>