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 autoAdjust="0"/>
    <p:restoredTop sz="94602" autoAdjust="0"/>
  </p:normalViewPr>
  <p:slideViewPr>
    <p:cSldViewPr>
      <p:cViewPr>
        <p:scale>
          <a:sx n="110" d="100"/>
          <a:sy n="110" d="100"/>
        </p:scale>
        <p:origin x="-808" y="182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1"/>
          <p:cNvSpPr txBox="1"/>
          <p:nvPr/>
        </p:nvSpPr>
        <p:spPr>
          <a:xfrm>
            <a:off x="4818380" y="41082"/>
            <a:ext cx="2039620" cy="442595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1400" dirty="0">
                <a:effectLst/>
                <a:latin typeface="Times New Roman"/>
                <a:ea typeface="Calibri"/>
                <a:cs typeface="Times New Roman"/>
              </a:rPr>
              <a:t>Supplementary Figure </a:t>
            </a:r>
            <a:r>
              <a:rPr lang="en-IN" sz="1400" dirty="0" smtClean="0">
                <a:effectLst/>
                <a:latin typeface="Times New Roman"/>
                <a:ea typeface="Calibri"/>
                <a:cs typeface="Times New Roman"/>
              </a:rPr>
              <a:t>S4</a:t>
            </a:r>
            <a:endParaRPr lang="en-IN" sz="1100" dirty="0">
              <a:effectLst/>
              <a:ea typeface="Calibri"/>
              <a:cs typeface="Times New Roman"/>
            </a:endParaRPr>
          </a:p>
        </p:txBody>
      </p:sp>
      <p:sp>
        <p:nvSpPr>
          <p:cNvPr id="38" name="Text Box 13"/>
          <p:cNvSpPr txBox="1"/>
          <p:nvPr/>
        </p:nvSpPr>
        <p:spPr>
          <a:xfrm>
            <a:off x="675165" y="402565"/>
            <a:ext cx="318135" cy="393700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1400" b="1" dirty="0">
                <a:effectLst/>
                <a:latin typeface="Times New Roman"/>
                <a:ea typeface="Calibri"/>
                <a:cs typeface="Times New Roman"/>
              </a:rPr>
              <a:t>A</a:t>
            </a:r>
            <a:endParaRPr lang="en-IN" sz="1100" dirty="0">
              <a:effectLst/>
              <a:ea typeface="Calibri"/>
              <a:cs typeface="Times New Roman"/>
            </a:endParaRPr>
          </a:p>
        </p:txBody>
      </p:sp>
      <p:sp>
        <p:nvSpPr>
          <p:cNvPr id="50" name="Text Box 17"/>
          <p:cNvSpPr txBox="1"/>
          <p:nvPr/>
        </p:nvSpPr>
        <p:spPr>
          <a:xfrm>
            <a:off x="688185" y="2087289"/>
            <a:ext cx="307975" cy="295007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1400" b="1" dirty="0" smtClean="0">
                <a:effectLst/>
                <a:latin typeface="Times New Roman"/>
                <a:ea typeface="Calibri"/>
                <a:cs typeface="Times New Roman"/>
              </a:rPr>
              <a:t>C</a:t>
            </a:r>
            <a:endParaRPr lang="en-IN" sz="1100" dirty="0">
              <a:effectLst/>
              <a:ea typeface="Calibri"/>
              <a:cs typeface="Times New Roman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165" y="798535"/>
            <a:ext cx="3079750" cy="908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8902" y="502849"/>
            <a:ext cx="2110898" cy="1584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9" name="Text Box 17"/>
          <p:cNvSpPr txBox="1"/>
          <p:nvPr/>
        </p:nvSpPr>
        <p:spPr>
          <a:xfrm>
            <a:off x="3871816" y="336173"/>
            <a:ext cx="307975" cy="295007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1400" b="1" dirty="0">
                <a:effectLst/>
                <a:latin typeface="Times New Roman"/>
                <a:ea typeface="Calibri"/>
                <a:cs typeface="Times New Roman"/>
              </a:rPr>
              <a:t>B</a:t>
            </a:r>
            <a:endParaRPr lang="en-IN" sz="1100" dirty="0">
              <a:effectLst/>
              <a:ea typeface="Calibri"/>
              <a:cs typeface="Times New Roman"/>
            </a:endParaRPr>
          </a:p>
        </p:txBody>
      </p:sp>
      <p:pic>
        <p:nvPicPr>
          <p:cNvPr id="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109563"/>
            <a:ext cx="1990890" cy="1820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7805" y="2109563"/>
            <a:ext cx="2191995" cy="2002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2" name="Text Box 17"/>
          <p:cNvSpPr txBox="1"/>
          <p:nvPr/>
        </p:nvSpPr>
        <p:spPr>
          <a:xfrm>
            <a:off x="3589204" y="2109563"/>
            <a:ext cx="307975" cy="295007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1400" b="1" dirty="0" smtClean="0">
                <a:effectLst/>
                <a:latin typeface="Times New Roman"/>
                <a:ea typeface="Calibri"/>
                <a:cs typeface="Times New Roman"/>
              </a:rPr>
              <a:t>D</a:t>
            </a:r>
            <a:endParaRPr lang="en-IN" sz="1100" dirty="0">
              <a:effectLst/>
              <a:ea typeface="Calibri"/>
              <a:cs typeface="Times New Roman"/>
            </a:endParaRPr>
          </a:p>
        </p:txBody>
      </p:sp>
      <p:grpSp>
        <p:nvGrpSpPr>
          <p:cNvPr id="78" name="Group 77"/>
          <p:cNvGrpSpPr/>
          <p:nvPr/>
        </p:nvGrpSpPr>
        <p:grpSpPr>
          <a:xfrm>
            <a:off x="834232" y="4495800"/>
            <a:ext cx="5490162" cy="560953"/>
            <a:chOff x="168612" y="621104"/>
            <a:chExt cx="8670589" cy="1512496"/>
          </a:xfrm>
        </p:grpSpPr>
        <p:pic>
          <p:nvPicPr>
            <p:cNvPr id="79" name="Picture 2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3" t="22695" r="1303" b="65816"/>
            <a:stretch/>
          </p:blipFill>
          <p:spPr bwMode="auto">
            <a:xfrm>
              <a:off x="168612" y="621104"/>
              <a:ext cx="8670588" cy="60701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0" name="Picture 3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79" t="23545" r="1410" b="62412"/>
            <a:stretch/>
          </p:blipFill>
          <p:spPr bwMode="auto">
            <a:xfrm>
              <a:off x="168613" y="1401185"/>
              <a:ext cx="8670588" cy="73241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83" name="Text Box 17"/>
          <p:cNvSpPr txBox="1"/>
          <p:nvPr/>
        </p:nvSpPr>
        <p:spPr>
          <a:xfrm>
            <a:off x="688185" y="4112509"/>
            <a:ext cx="307975" cy="295007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1400" b="1" dirty="0" smtClean="0">
                <a:effectLst/>
                <a:latin typeface="Times New Roman"/>
                <a:ea typeface="Calibri"/>
                <a:cs typeface="Times New Roman"/>
              </a:rPr>
              <a:t>E</a:t>
            </a:r>
            <a:endParaRPr lang="en-IN" sz="1100" dirty="0">
              <a:effectLst/>
              <a:ea typeface="Calibri"/>
              <a:cs typeface="Times New Roman"/>
            </a:endParaRPr>
          </a:p>
        </p:txBody>
      </p:sp>
      <p:sp>
        <p:nvSpPr>
          <p:cNvPr id="119" name="Text Box 17"/>
          <p:cNvSpPr txBox="1"/>
          <p:nvPr/>
        </p:nvSpPr>
        <p:spPr>
          <a:xfrm>
            <a:off x="761833" y="5417099"/>
            <a:ext cx="307975" cy="295007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1400" b="1" dirty="0" smtClean="0">
                <a:effectLst/>
                <a:latin typeface="Times New Roman"/>
                <a:ea typeface="Calibri"/>
                <a:cs typeface="Times New Roman"/>
              </a:rPr>
              <a:t>F</a:t>
            </a:r>
            <a:endParaRPr lang="en-IN" sz="1100" dirty="0">
              <a:effectLst/>
              <a:ea typeface="Calibri"/>
              <a:cs typeface="Times New Roman"/>
            </a:endParaRPr>
          </a:p>
        </p:txBody>
      </p:sp>
      <p:pic>
        <p:nvPicPr>
          <p:cNvPr id="12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4399" y="5564602"/>
            <a:ext cx="1965559" cy="1451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" name="Text Box 17"/>
          <p:cNvSpPr txBox="1"/>
          <p:nvPr/>
        </p:nvSpPr>
        <p:spPr>
          <a:xfrm>
            <a:off x="2819400" y="5429090"/>
            <a:ext cx="307975" cy="295007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1400" b="1" dirty="0" smtClean="0">
                <a:effectLst/>
                <a:latin typeface="Times New Roman"/>
                <a:ea typeface="Calibri"/>
                <a:cs typeface="Times New Roman"/>
              </a:rPr>
              <a:t>G</a:t>
            </a:r>
            <a:endParaRPr lang="en-IN" sz="1100" dirty="0">
              <a:effectLst/>
              <a:ea typeface="Calibri"/>
              <a:cs typeface="Times New Roman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1" y="5486400"/>
            <a:ext cx="1524000" cy="1292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78142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984</TotalTime>
  <Words>10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Ninu Poulose</dc:creator>
  <cp:lastModifiedBy>Ninu Poulose</cp:lastModifiedBy>
  <cp:revision>29</cp:revision>
  <dcterms:created xsi:type="dcterms:W3CDTF">2006-08-16T00:00:00Z</dcterms:created>
  <dcterms:modified xsi:type="dcterms:W3CDTF">2022-01-10T18:05:11Z</dcterms:modified>
</cp:coreProperties>
</file>