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>
        <p:scale>
          <a:sx n="110" d="100"/>
          <a:sy n="110" d="100"/>
        </p:scale>
        <p:origin x="-808" y="15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/>
          <p:nvPr/>
        </p:nvSpPr>
        <p:spPr>
          <a:xfrm>
            <a:off x="4818380" y="41082"/>
            <a:ext cx="2039620" cy="44259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dirty="0">
                <a:effectLst/>
                <a:latin typeface="Times New Roman"/>
                <a:ea typeface="Calibri"/>
                <a:cs typeface="Times New Roman"/>
              </a:rPr>
              <a:t>Supplementary Figure </a:t>
            </a:r>
            <a:r>
              <a:rPr lang="en-IN" sz="1400" dirty="0" smtClean="0">
                <a:effectLst/>
                <a:latin typeface="Times New Roman"/>
                <a:ea typeface="Calibri"/>
                <a:cs typeface="Times New Roman"/>
              </a:rPr>
              <a:t>S5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38" name="Text Box 13"/>
          <p:cNvSpPr txBox="1"/>
          <p:nvPr/>
        </p:nvSpPr>
        <p:spPr>
          <a:xfrm>
            <a:off x="838090" y="402565"/>
            <a:ext cx="318135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83" name="Text Box 17"/>
          <p:cNvSpPr txBox="1"/>
          <p:nvPr/>
        </p:nvSpPr>
        <p:spPr>
          <a:xfrm>
            <a:off x="825356" y="6483103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latin typeface="Times New Roman"/>
                <a:ea typeface="Calibri"/>
                <a:cs typeface="Times New Roman"/>
              </a:rPr>
              <a:t>F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23" name="Picture 12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95" y="685801"/>
            <a:ext cx="172250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Picture 1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6" y="689928"/>
            <a:ext cx="1755774" cy="1672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Picture 1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85799"/>
            <a:ext cx="1905000" cy="167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Picture 12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00" y="2743201"/>
            <a:ext cx="1594326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Picture 12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862" y="2728038"/>
            <a:ext cx="1412046" cy="156337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Group 21"/>
          <p:cNvGrpSpPr/>
          <p:nvPr/>
        </p:nvGrpSpPr>
        <p:grpSpPr>
          <a:xfrm>
            <a:off x="825357" y="4590401"/>
            <a:ext cx="2624518" cy="1810400"/>
            <a:chOff x="1173561" y="4925343"/>
            <a:chExt cx="2778959" cy="1892703"/>
          </a:xfrm>
        </p:grpSpPr>
        <p:grpSp>
          <p:nvGrpSpPr>
            <p:cNvPr id="132" name="Group 131"/>
            <p:cNvGrpSpPr/>
            <p:nvPr/>
          </p:nvGrpSpPr>
          <p:grpSpPr>
            <a:xfrm>
              <a:off x="1173561" y="5100912"/>
              <a:ext cx="2778959" cy="1717134"/>
              <a:chOff x="4315720" y="889363"/>
              <a:chExt cx="5075457" cy="3257052"/>
            </a:xfrm>
          </p:grpSpPr>
          <p:pic>
            <p:nvPicPr>
              <p:cNvPr id="133" name="Picture 3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96" t="70800" r="23578"/>
              <a:stretch/>
            </p:blipFill>
            <p:spPr bwMode="auto">
              <a:xfrm>
                <a:off x="7822659" y="1397197"/>
                <a:ext cx="1568518" cy="1227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4" name="Picture 3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21" r="4091" b="2035"/>
              <a:stretch/>
            </p:blipFill>
            <p:spPr bwMode="auto">
              <a:xfrm>
                <a:off x="4315720" y="889363"/>
                <a:ext cx="3562755" cy="32570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5" name="Text Box 20"/>
            <p:cNvSpPr txBox="1"/>
            <p:nvPr/>
          </p:nvSpPr>
          <p:spPr>
            <a:xfrm>
              <a:off x="1465644" y="4925343"/>
              <a:ext cx="2264410" cy="2667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IN" sz="800" b="1" dirty="0">
                  <a:effectLst/>
                  <a:latin typeface="Times New Roman"/>
                  <a:ea typeface="Calibri"/>
                  <a:cs typeface="Times New Roman"/>
                </a:rPr>
                <a:t>VPRBP </a:t>
              </a:r>
              <a:r>
                <a:rPr lang="en-IN" sz="800" b="1" dirty="0" err="1">
                  <a:effectLst/>
                  <a:latin typeface="Times New Roman"/>
                  <a:ea typeface="Calibri"/>
                  <a:cs typeface="Times New Roman"/>
                </a:rPr>
                <a:t>si</a:t>
              </a:r>
              <a:r>
                <a:rPr lang="en-IN" sz="800" b="1" dirty="0">
                  <a:effectLst/>
                  <a:latin typeface="Times New Roman"/>
                  <a:ea typeface="Calibri"/>
                  <a:cs typeface="Times New Roman"/>
                </a:rPr>
                <a:t> LNCAP p53 </a:t>
              </a:r>
              <a:r>
                <a:rPr lang="en-IN" sz="800" b="1" dirty="0" err="1">
                  <a:effectLst/>
                  <a:latin typeface="Times New Roman"/>
                  <a:ea typeface="Calibri"/>
                  <a:cs typeface="Times New Roman"/>
                </a:rPr>
                <a:t>ChIP-seq</a:t>
              </a:r>
              <a:endParaRPr lang="en-IN" sz="800" dirty="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96"/>
          <a:stretch/>
        </p:blipFill>
        <p:spPr bwMode="auto">
          <a:xfrm>
            <a:off x="3581400" y="4810393"/>
            <a:ext cx="1219200" cy="134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43"/>
          <a:stretch/>
        </p:blipFill>
        <p:spPr bwMode="auto">
          <a:xfrm>
            <a:off x="4764909" y="4772303"/>
            <a:ext cx="1273749" cy="1358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" name="Picture 143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4" t="13977" r="30027" b="54803"/>
          <a:stretch/>
        </p:blipFill>
        <p:spPr bwMode="auto">
          <a:xfrm>
            <a:off x="1117438" y="6654072"/>
            <a:ext cx="4902361" cy="1889009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5" name="Text Box 17"/>
          <p:cNvSpPr txBox="1"/>
          <p:nvPr/>
        </p:nvSpPr>
        <p:spPr>
          <a:xfrm>
            <a:off x="838090" y="2717428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/>
                <a:ea typeface="Calibri"/>
                <a:cs typeface="Times New Roman"/>
              </a:rPr>
              <a:t>B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46" name="Text Box 17"/>
          <p:cNvSpPr txBox="1"/>
          <p:nvPr/>
        </p:nvSpPr>
        <p:spPr>
          <a:xfrm>
            <a:off x="835025" y="4515386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latin typeface="Times New Roman"/>
                <a:ea typeface="Calibri"/>
                <a:cs typeface="Times New Roman"/>
              </a:rPr>
              <a:t>D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147" name="Text Box 17"/>
          <p:cNvSpPr txBox="1"/>
          <p:nvPr/>
        </p:nvSpPr>
        <p:spPr>
          <a:xfrm>
            <a:off x="3700040" y="4522212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latin typeface="Times New Roman"/>
                <a:ea typeface="Calibri"/>
                <a:cs typeface="Times New Roman"/>
              </a:rPr>
              <a:t>E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sp>
        <p:nvSpPr>
          <p:cNvPr id="23" name="Text Box 17"/>
          <p:cNvSpPr txBox="1"/>
          <p:nvPr/>
        </p:nvSpPr>
        <p:spPr>
          <a:xfrm>
            <a:off x="4535483" y="2849867"/>
            <a:ext cx="307975" cy="295007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 smtClean="0">
                <a:latin typeface="Times New Roman"/>
                <a:ea typeface="Calibri"/>
                <a:cs typeface="Times New Roman"/>
              </a:rPr>
              <a:t>C</a:t>
            </a:r>
            <a:endParaRPr lang="en-IN" sz="1100" dirty="0">
              <a:effectLst/>
              <a:ea typeface="Calibri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246" y="2822575"/>
            <a:ext cx="1741007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8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Ninu Poulose</dc:creator>
  <cp:lastModifiedBy>Ninu Poulose</cp:lastModifiedBy>
  <cp:revision>33</cp:revision>
  <dcterms:created xsi:type="dcterms:W3CDTF">2006-08-16T00:00:00Z</dcterms:created>
  <dcterms:modified xsi:type="dcterms:W3CDTF">2022-01-10T17:35:24Z</dcterms:modified>
</cp:coreProperties>
</file>