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02" autoAdjust="0"/>
  </p:normalViewPr>
  <p:slideViewPr>
    <p:cSldViewPr>
      <p:cViewPr>
        <p:scale>
          <a:sx n="90" d="100"/>
          <a:sy n="90" d="100"/>
        </p:scale>
        <p:origin x="-1228" y="-4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DF8E6-BDCC-4FA8-A1AA-D41AB7BD3E53}" type="datetimeFigureOut">
              <a:rPr lang="en-IN" smtClean="0"/>
              <a:t>10-01-2022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6249A-0E14-4FCA-BBF6-722D5FB4562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419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6249A-0E14-4FCA-BBF6-722D5FB4562D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358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/>
          <p:nvPr/>
        </p:nvSpPr>
        <p:spPr>
          <a:xfrm>
            <a:off x="4818380" y="41082"/>
            <a:ext cx="2039620" cy="44259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dirty="0">
                <a:effectLst/>
                <a:latin typeface="Times New Roman"/>
                <a:ea typeface="Calibri"/>
                <a:cs typeface="Times New Roman"/>
              </a:rPr>
              <a:t>Supplementary Figure </a:t>
            </a:r>
            <a:r>
              <a:rPr lang="en-IN" sz="1400" dirty="0" smtClean="0">
                <a:effectLst/>
                <a:latin typeface="Times New Roman"/>
                <a:ea typeface="Calibri"/>
                <a:cs typeface="Times New Roman"/>
              </a:rPr>
              <a:t>S6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38" name="Text Box 13"/>
          <p:cNvSpPr txBox="1"/>
          <p:nvPr/>
        </p:nvSpPr>
        <p:spPr>
          <a:xfrm>
            <a:off x="605694" y="524949"/>
            <a:ext cx="318135" cy="3937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/>
                <a:ea typeface="Calibri"/>
                <a:cs typeface="Times New Roman"/>
              </a:rPr>
              <a:t>A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145" name="Text Box 17"/>
          <p:cNvSpPr txBox="1"/>
          <p:nvPr/>
        </p:nvSpPr>
        <p:spPr>
          <a:xfrm>
            <a:off x="2106381" y="516366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/>
                <a:ea typeface="Calibri"/>
                <a:cs typeface="Times New Roman"/>
              </a:rPr>
              <a:t>B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146" name="Text Box 17"/>
          <p:cNvSpPr txBox="1"/>
          <p:nvPr/>
        </p:nvSpPr>
        <p:spPr>
          <a:xfrm>
            <a:off x="671368" y="2555890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effectLst/>
                <a:latin typeface="Times New Roman"/>
                <a:ea typeface="Calibri"/>
                <a:cs typeface="Times New Roman"/>
              </a:rPr>
              <a:t>D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147" name="Text Box 17"/>
          <p:cNvSpPr txBox="1"/>
          <p:nvPr/>
        </p:nvSpPr>
        <p:spPr>
          <a:xfrm>
            <a:off x="724269" y="4572000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effectLst/>
                <a:latin typeface="Times New Roman"/>
                <a:ea typeface="Calibri"/>
                <a:cs typeface="Times New Roman"/>
              </a:rPr>
              <a:t>E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369" y="504682"/>
            <a:ext cx="1001187" cy="131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557" y="929704"/>
            <a:ext cx="1210521" cy="911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511" y="918918"/>
            <a:ext cx="1175988" cy="885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499" y="929704"/>
            <a:ext cx="1129968" cy="8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1" name="Inhaltsplatzhalter 3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lc="http://schemas.openxmlformats.org/drawingml/2006/lockedCanvas" id="{82C286DF-7888-4CB5-B7F7-CC7DD4E756A1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13" y="2889787"/>
            <a:ext cx="1395587" cy="1377414"/>
          </a:xfrm>
          <a:prstGeom prst="rect">
            <a:avLst/>
          </a:prstGeom>
        </p:spPr>
      </p:pic>
      <p:pic>
        <p:nvPicPr>
          <p:cNvPr id="172" name="Inhaltsplatzhalter 3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lc="http://schemas.openxmlformats.org/drawingml/2006/lockedCanvas" id="{DD5CAB2A-04CB-415C-8BF7-961145D3FDEB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1" y="2889788"/>
            <a:ext cx="1358818" cy="1377414"/>
          </a:xfrm>
          <a:prstGeom prst="rect">
            <a:avLst/>
          </a:prstGeom>
        </p:spPr>
      </p:pic>
      <p:pic>
        <p:nvPicPr>
          <p:cNvPr id="173" name="Inhaltsplatzhalter 3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lc="http://schemas.openxmlformats.org/drawingml/2006/lockedCanvas" id="{6A8C3870-997B-4418-9456-D6D6BFF8317D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770" y="2889787"/>
            <a:ext cx="1256030" cy="1377414"/>
          </a:xfrm>
          <a:prstGeom prst="rect">
            <a:avLst/>
          </a:prstGeom>
        </p:spPr>
      </p:pic>
      <p:pic>
        <p:nvPicPr>
          <p:cNvPr id="174" name="Inhaltsplatzhalter 3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lc="http://schemas.openxmlformats.org/drawingml/2006/lockedCanvas" id="{A9BFF839-C396-4A6E-A580-946772E374BC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390" y="2971800"/>
            <a:ext cx="1236633" cy="1377414"/>
          </a:xfrm>
          <a:prstGeom prst="rect">
            <a:avLst/>
          </a:prstGeom>
        </p:spPr>
      </p:pic>
      <p:sp>
        <p:nvSpPr>
          <p:cNvPr id="175" name="Text Box 10"/>
          <p:cNvSpPr txBox="1"/>
          <p:nvPr/>
        </p:nvSpPr>
        <p:spPr>
          <a:xfrm>
            <a:off x="914400" y="2611657"/>
            <a:ext cx="962025" cy="27813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>
                <a:effectLst/>
                <a:latin typeface="Times New Roman"/>
                <a:ea typeface="Calibri"/>
                <a:cs typeface="Times New Roman"/>
              </a:rPr>
              <a:t>   Negative</a:t>
            </a:r>
            <a:endParaRPr lang="en-IN" sz="1100">
              <a:effectLst/>
              <a:ea typeface="Calibri"/>
              <a:cs typeface="Times New Roman"/>
            </a:endParaRPr>
          </a:p>
        </p:txBody>
      </p:sp>
      <p:sp>
        <p:nvSpPr>
          <p:cNvPr id="176" name="Text Box 11"/>
          <p:cNvSpPr txBox="1"/>
          <p:nvPr/>
        </p:nvSpPr>
        <p:spPr>
          <a:xfrm>
            <a:off x="2362200" y="2611659"/>
            <a:ext cx="962025" cy="27813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>
                <a:effectLst/>
                <a:latin typeface="Times New Roman"/>
                <a:ea typeface="Calibri"/>
                <a:cs typeface="Times New Roman"/>
              </a:rPr>
              <a:t>       Weak</a:t>
            </a:r>
            <a:endParaRPr lang="en-IN" sz="1100">
              <a:effectLst/>
              <a:ea typeface="Calibri"/>
              <a:cs typeface="Times New Roman"/>
            </a:endParaRPr>
          </a:p>
        </p:txBody>
      </p:sp>
      <p:sp>
        <p:nvSpPr>
          <p:cNvPr id="177" name="Text Box 12"/>
          <p:cNvSpPr txBox="1"/>
          <p:nvPr/>
        </p:nvSpPr>
        <p:spPr>
          <a:xfrm>
            <a:off x="3736453" y="2602374"/>
            <a:ext cx="962025" cy="27813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>
                <a:effectLst/>
                <a:latin typeface="Times New Roman"/>
                <a:ea typeface="Calibri"/>
                <a:cs typeface="Times New Roman"/>
              </a:rPr>
              <a:t>    Moderate</a:t>
            </a:r>
            <a:endParaRPr lang="en-IN" sz="1100">
              <a:effectLst/>
              <a:ea typeface="Calibri"/>
              <a:cs typeface="Times New Roman"/>
            </a:endParaRPr>
          </a:p>
        </p:txBody>
      </p:sp>
      <p:sp>
        <p:nvSpPr>
          <p:cNvPr id="178" name="Text Box 14"/>
          <p:cNvSpPr txBox="1"/>
          <p:nvPr/>
        </p:nvSpPr>
        <p:spPr>
          <a:xfrm>
            <a:off x="5057775" y="2611659"/>
            <a:ext cx="962025" cy="27813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>
                <a:effectLst/>
                <a:latin typeface="Times New Roman"/>
                <a:ea typeface="Calibri"/>
                <a:cs typeface="Times New Roman"/>
              </a:rPr>
              <a:t>     Strong</a:t>
            </a:r>
            <a:endParaRPr lang="en-IN" sz="1100">
              <a:effectLst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en-IN" sz="1100">
              <a:effectLst/>
              <a:ea typeface="Calibri"/>
              <a:cs typeface="Times New Roman"/>
            </a:endParaRPr>
          </a:p>
        </p:txBody>
      </p:sp>
      <p:pic>
        <p:nvPicPr>
          <p:cNvPr id="179" name="Picture 178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343" y="4830354"/>
            <a:ext cx="3372476" cy="210384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 Box 17"/>
          <p:cNvSpPr txBox="1"/>
          <p:nvPr/>
        </p:nvSpPr>
        <p:spPr>
          <a:xfrm>
            <a:off x="3324225" y="524949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effectLst/>
                <a:latin typeface="Times New Roman"/>
                <a:ea typeface="Calibri"/>
                <a:cs typeface="Times New Roman"/>
              </a:rPr>
              <a:t>C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9" y="4790748"/>
            <a:ext cx="1987220" cy="195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7"/>
          <p:cNvSpPr txBox="1"/>
          <p:nvPr/>
        </p:nvSpPr>
        <p:spPr>
          <a:xfrm>
            <a:off x="4519834" y="4535347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effectLst/>
                <a:latin typeface="Times New Roman"/>
                <a:ea typeface="Calibri"/>
                <a:cs typeface="Times New Roman"/>
              </a:rPr>
              <a:t>F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64" y="721799"/>
            <a:ext cx="1672437" cy="1417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7814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1352</TotalTime>
  <Words>18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Ninu Poulose</dc:creator>
  <cp:lastModifiedBy>Ninu Poulose</cp:lastModifiedBy>
  <cp:revision>40</cp:revision>
  <dcterms:created xsi:type="dcterms:W3CDTF">2006-08-16T00:00:00Z</dcterms:created>
  <dcterms:modified xsi:type="dcterms:W3CDTF">2022-01-10T11:19:02Z</dcterms:modified>
</cp:coreProperties>
</file>