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75" r:id="rId2"/>
    <p:sldId id="260" r:id="rId3"/>
    <p:sldId id="262" r:id="rId4"/>
    <p:sldId id="268" r:id="rId5"/>
    <p:sldId id="264" r:id="rId6"/>
  </p:sldIdLst>
  <p:sldSz cx="7772400" cy="100584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486FBA-B811-43B3-9E95-C200DDDC08BE}" v="8" dt="2022-07-15T10:06:04.6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947" autoAdjust="0"/>
  </p:normalViewPr>
  <p:slideViewPr>
    <p:cSldViewPr snapToGrid="0">
      <p:cViewPr varScale="1">
        <p:scale>
          <a:sx n="75" d="100"/>
          <a:sy n="75" d="100"/>
        </p:scale>
        <p:origin x="2994" y="7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Petrus" userId="b552038b-771d-450a-aee4-7dfb852ed890" providerId="ADAL" clId="{1B486FBA-B811-43B3-9E95-C200DDDC08BE}"/>
    <pc:docChg chg="custSel modSld">
      <pc:chgData name="Paul Petrus" userId="b552038b-771d-450a-aee4-7dfb852ed890" providerId="ADAL" clId="{1B486FBA-B811-43B3-9E95-C200DDDC08BE}" dt="2022-07-15T10:07:51.622" v="33" actId="167"/>
      <pc:docMkLst>
        <pc:docMk/>
      </pc:docMkLst>
      <pc:sldChg chg="addSp delSp modSp mod">
        <pc:chgData name="Paul Petrus" userId="b552038b-771d-450a-aee4-7dfb852ed890" providerId="ADAL" clId="{1B486FBA-B811-43B3-9E95-C200DDDC08BE}" dt="2022-07-15T10:07:51.622" v="33" actId="167"/>
        <pc:sldMkLst>
          <pc:docMk/>
          <pc:sldMk cId="0" sldId="261"/>
        </pc:sldMkLst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3" creationId="{F0CD4EAD-AD25-9263-4090-0FD42C59A4A4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4" creationId="{45E640E5-4979-10FE-6ACB-623E2EC05CD0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5" creationId="{FCB8E650-0FE4-2CD5-93AF-BC5C851B5556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6" creationId="{884474EE-EB35-9873-84D6-95790592AA3E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7" creationId="{B94EB557-2DD3-D048-AF36-0B0F8D4BAA0A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8" creationId="{972F4B37-DE94-9094-0B7C-BA76FB9FF4D6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9" creationId="{6B7EBE67-F16C-6DD3-29A9-56AA15891B93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4" creationId="{70248096-477B-357C-6995-14F2699E615C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5" creationId="{B25DAA1E-2E0A-0E52-1B14-E00562E3AEA8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6" creationId="{E270784C-03BC-9A35-770B-9E98D43C5327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21" creationId="{AEC11CF7-E4C4-D7C8-1A3D-B95FBE78B94C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22" creationId="{68B4EBE9-75C7-693B-A3A5-BD2319359461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23" creationId="{54A9AAA3-1F39-50C1-6CA9-C9CBBF2B8A68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25" creationId="{38670A72-BC43-CD87-4C3D-7B9653B5B741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27" creationId="{AAC86753-E041-556A-AD0C-5C4CD4827433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28" creationId="{DC554DF4-723E-45B2-5ACE-A756DFF48FC6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30" creationId="{BCD17DC7-3EC6-4A1D-7D61-C06560F837A4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31" creationId="{E349F1C6-01C6-9F68-D75E-8F79D3A06704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32" creationId="{E051A20E-24EF-33E6-96CD-79BFD83C3E43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33" creationId="{AB56C212-30B9-84EF-8DB2-F7AC2C256860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36" creationId="{92C2A34E-BE95-EDB9-6103-E3F82183B2EB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37" creationId="{33F1F6A0-6041-8CB6-D490-5F14703B8F45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38" creationId="{3EA3A8EC-C0EA-7E79-689E-3206BC69AB86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40" creationId="{1F15FBD7-7647-5A46-FA9F-93E9748A3F06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43" creationId="{29E68BF0-9AF8-D50D-CBF1-4DD25AD926C3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44" creationId="{0503CD3F-5746-0299-B451-340F85900202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45" creationId="{ED0AF48C-71F4-63EB-CF5B-E01DFA25B9E7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47" creationId="{762C1B80-B68C-9367-88D0-57C7D04C4204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50" creationId="{D7CFBAC5-64AB-07C0-F6D2-A4C24FC68993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51" creationId="{95C2DA4B-E0A2-C581-5F2B-947626A88B99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52" creationId="{63DE7997-243E-D6E4-B81E-C0BCCFE5F3A7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54" creationId="{06D3F533-896E-0AFE-0C6C-5F4DA5109CAE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57" creationId="{4A3619BB-1BD9-5431-8D40-C92A545A6F27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58" creationId="{5F7C123F-6159-02DF-1EA4-47E31EF514DE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59" creationId="{F00C8862-A2D4-B3C3-A328-A30251C4BE52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61" creationId="{0F50EA57-23AE-F60E-BCF9-3D93483BDEBB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62" creationId="{0CD41F3E-3CDE-027F-91FE-492EFA170665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63" creationId="{5AEF1E13-2A76-F732-30EA-C8CB51081C26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66" creationId="{9B6877B4-5A40-E5B4-796B-754336A27905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68" creationId="{045E6057-0466-024C-92C7-C1769C313D66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71" creationId="{957B258E-E0CA-1348-DEAC-385ADA08B8E1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72" creationId="{CFEA94D8-D9A6-917C-2AAF-E5F3163D79ED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73" creationId="{047F50C5-55C9-1421-1634-268B3E9A4862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74" creationId="{1D362EA4-23DC-DDD6-A060-A310090A3009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77" creationId="{BE518459-60DD-5AE8-484F-8D9F60F8D373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79" creationId="{9250BB46-6900-4A42-E0C8-2E887EDF4590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80" creationId="{9641A43B-1A95-D24D-61E1-4B2A34C2C1C9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84" creationId="{868F143F-DB40-3D99-DFB9-AD15C0F3DA2D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85" creationId="{8EC28824-E8C9-7BD0-16C5-B178BAD3B713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86" creationId="{801482E2-EEBE-681B-A74B-4ABFBC414C35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91" creationId="{D50D6304-B18E-F79C-E266-BA30248FC950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93" creationId="{52349E63-E81D-66E8-A19B-F9EDAD606E41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97" creationId="{9644AB40-6B33-B69B-331B-839F5DA22153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99" creationId="{CC96C53A-262A-FB6A-2A80-799A160C8108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00" creationId="{815439DE-8636-F202-F47A-3D48A5C2081C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01" creationId="{AF3A428F-428F-3C8F-A950-02A12244898B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02" creationId="{44DF5702-DB45-84A3-2DA5-FA3687D8C407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03" creationId="{2870FD49-2EA1-7E63-6352-2A3BECB02A6F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08" creationId="{070A3BDA-92D6-6A55-81C7-0581F072B6BF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10" creationId="{112D198C-A20C-DA4D-02EF-0E3B1C076880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14" creationId="{C411BC74-D6F5-12A1-B34A-0A66E37CDBD7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16" creationId="{09439FE1-D323-FEFC-63DF-B5C9893434CC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17" creationId="{0AAC876E-F201-3056-82D6-6A96C11DDAE3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18" creationId="{22D6153C-F3DF-F6FF-F8BE-63DC17C1A336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19" creationId="{39C69F9E-67B4-95CA-1392-0B903166373C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20" creationId="{086B609E-994C-879C-91BD-C3482318BFAE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23" creationId="{E58B4AA0-D394-C096-75A3-90FE50156086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25" creationId="{7AC09FBD-DCC2-8A9C-AF3E-17CA3F0B6C7C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26" creationId="{0F06E9DC-72E4-3267-EE26-1628F3FF3E0A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28" creationId="{228C0978-CA40-E751-807D-F23C105FF58F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29" creationId="{CAD1D547-3E13-A7F7-6D8A-75D74AD72902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30" creationId="{FA9F5A8B-0B5E-619C-5C34-F0BBE8797D3A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33" creationId="{B24F02AC-A0B5-DA71-D9F6-60FD1293BD10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35" creationId="{121AA986-A942-6F3C-EF5E-0CF718DE9110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38" creationId="{FDDB564D-2548-FC72-E464-2F78F3BA05B7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39" creationId="{645BD49A-A155-3DD5-890B-AA2326ACAFB5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40" creationId="{3EDF99BC-A824-FF1F-1055-A2DAC1161846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41" creationId="{11AD2CC1-9EAD-A131-EF54-0452DA08573C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142" creationId="{A45AA712-BB8F-505D-DC3A-AF609F414155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45" creationId="{9206F768-5B8F-6303-9639-239512990BF2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46" creationId="{430C3F4A-4456-3F24-0751-B6C54362BEAF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47" creationId="{6CEACC7C-2340-514D-7398-46DE45E3C8C9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48" creationId="{BDBBBFBC-67DC-60E3-9F51-7122A3142C66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49" creationId="{2BA2448E-3504-19E7-C873-EC759D0CCE32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53" creationId="{6F536DB7-6167-23A4-DB4B-FD23F9AC18E4}"/>
          </ac:spMkLst>
        </pc:spChg>
        <pc:spChg chg="mod">
          <ac:chgData name="Paul Petrus" userId="b552038b-771d-450a-aee4-7dfb852ed890" providerId="ADAL" clId="{1B486FBA-B811-43B3-9E95-C200DDDC08BE}" dt="2022-07-15T10:05:16.286" v="3"/>
          <ac:spMkLst>
            <pc:docMk/>
            <pc:sldMk cId="0" sldId="261"/>
            <ac:spMk id="155" creationId="{1D05CB5D-F5AE-458D-4986-2B2ADAEBEBEC}"/>
          </ac:spMkLst>
        </pc:spChg>
        <pc:spChg chg="add del mod">
          <ac:chgData name="Paul Petrus" userId="b552038b-771d-450a-aee4-7dfb852ed890" providerId="ADAL" clId="{1B486FBA-B811-43B3-9E95-C200DDDC08BE}" dt="2022-07-15T10:05:18.197" v="4"/>
          <ac:spMkLst>
            <pc:docMk/>
            <pc:sldMk cId="0" sldId="261"/>
            <ac:spMk id="159" creationId="{ECA6B16E-1601-1690-B9D6-C046B48BF0D3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162" creationId="{E3846AF0-73DE-CC07-BE81-FAFCBB61D69B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163" creationId="{56CC46AC-28CE-070A-579B-082D2822BCC2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164" creationId="{9D6C4D80-F629-C093-C904-0EBFCABA0EF1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165" creationId="{DED1D6EE-B755-8CBD-B2B4-26F6C77B5A8E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166" creationId="{7A589A10-CE30-09BE-5AD3-8CF01C5A300B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167" creationId="{632052EC-4F52-5CAB-3F7B-0648A24F252F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168" creationId="{A9399943-4580-1CFE-4C8B-3FBD2E177F02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73" creationId="{838337F9-BE8E-E88D-388B-FD78838AF57E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74" creationId="{64188105-6E23-200A-CE68-C43F4EF8304B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75" creationId="{DE35BD1A-CC73-5F2B-97EC-CE3444DA42B7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80" creationId="{3A502A72-503C-59B7-9C95-DE8843F6B3CC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81" creationId="{03235D0C-7E79-E2E1-B665-29EBBDB40AD3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82" creationId="{F876ED73-4C9A-491A-0A66-C75E4686B886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84" creationId="{892799BA-340C-4165-2EB8-BA3CA3B1364C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86" creationId="{01266C10-EA15-0CF6-7850-E00DBD362831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87" creationId="{8F78C381-D184-53AA-A496-0C3012C62250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189" creationId="{05911C81-EF95-DC78-9A1C-82434E153166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190" creationId="{95AFDB25-D0C3-56FE-36A0-6C1A1FBF0AF3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191" creationId="{E90CF285-3D2E-246C-D323-149E997E1BF8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192" creationId="{674F4DF4-F199-8779-7C5C-4F843335B511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95" creationId="{001D67F8-16AA-C887-CCE4-17A0EA01D2FC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96" creationId="{EB82D72B-4574-EAE8-7F96-FA9716F04A38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97" creationId="{177E6D8F-060B-3D04-FECE-ADB3DDEA4570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199" creationId="{D26A56B7-209C-C8D1-9E1F-D4FB1488DAE0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02" creationId="{3CAA1FC9-EB31-64DD-362D-44E399EE35C6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03" creationId="{0FF1896F-2778-852B-9D14-BD100785EFAE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04" creationId="{004282A1-6AC1-9B2E-03F5-FE751FB17D03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06" creationId="{5FC5375D-9025-19F6-2246-E2E644C951AD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09" creationId="{3490636C-C067-1208-E412-33775A12523A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10" creationId="{D6FD4071-9F8C-65B4-0417-E14D4D4EDB13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11" creationId="{C4BD2AA4-B20A-EF4C-9F5A-9CF8A709AD6A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13" creationId="{6535FA92-9D46-61CD-599A-5DC0434EF7F1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16" creationId="{2F44880F-80EA-0442-7E9A-64E86B5F1698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17" creationId="{88A9BA1C-FD67-69F5-DC50-E19E2E6FC393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18" creationId="{2CB162A1-0268-EAD9-BB71-75151AB76F9D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20" creationId="{9D0C2FB2-8F99-3810-2405-4A9D7DF27A89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221" creationId="{6C93D660-61E0-44F9-564C-A6B0F9F72AB6}"/>
          </ac:spMkLst>
        </pc:spChg>
        <pc:spChg chg="add del mod">
          <ac:chgData name="Paul Petrus" userId="b552038b-771d-450a-aee4-7dfb852ed890" providerId="ADAL" clId="{1B486FBA-B811-43B3-9E95-C200DDDC08BE}" dt="2022-07-15T10:06:15.273" v="13" actId="478"/>
          <ac:spMkLst>
            <pc:docMk/>
            <pc:sldMk cId="0" sldId="261"/>
            <ac:spMk id="222" creationId="{160F582F-69D3-C57C-36D6-1895926E19B2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25" creationId="{855F58B4-2E2B-26E0-CA49-68CC3701B506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27" creationId="{559AFE20-E911-0254-E602-C8137A2FAFB7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30" creationId="{9ACB17E5-BBCD-6431-8129-613E76E7442E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31" creationId="{D59F1E36-F80D-AC37-F397-C993D1E921C5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32" creationId="{B183868C-522C-307E-CE0A-4FA9817D971A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33" creationId="{7DA7E58F-B4DB-1261-F763-4612BA4267A4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36" creationId="{97E28AEE-59C8-5233-4984-9914A34C8E67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38" creationId="{F9114F20-4705-3EBA-9116-5DEB9A10D32F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39" creationId="{4411F04E-D22C-3039-B52F-ACA6BEAF4189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43" creationId="{34A5E780-FE89-EEC5-3715-7C05281E73AB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44" creationId="{04EE762E-CA77-A05D-525B-D0FDA297C11D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45" creationId="{85234178-CD3B-08C3-FF74-75BF462B291D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50" creationId="{18C8A537-765D-EB50-B5F9-36A27EF6F06D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52" creationId="{C7D3808C-24F5-FC9E-D422-EB406D72ED32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56" creationId="{706D7849-4F82-C67E-F905-49D33C8837F1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58" creationId="{53041574-7B92-36DB-3219-B42E533D86E6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59" creationId="{F5FDA581-D938-3022-5AF1-691CBD4FCBBF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60" creationId="{A4784B1B-AA4F-8DA5-06BD-F9E89FCC93CD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61" creationId="{0D5C74F3-FEC5-2F9F-42AE-C7E4FE8B93E6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62" creationId="{374C7D11-04B5-5C26-ACB2-993819AB23B2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67" creationId="{DBA586DD-C532-D7D8-8F55-151EF75FC8A3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69" creationId="{39A2C4A9-A6FD-3873-CAF9-CDF4531B3B1D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73" creationId="{CDB7C566-1240-A447-6FA0-24798139AF82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75" creationId="{B16263C2-E0B7-4E6D-5E64-E3C5B059938B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76" creationId="{D357EAED-7FAF-4439-BEFC-0997DC52D810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77" creationId="{01DB3AE1-202E-12E5-B955-16B7060D6A28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78" creationId="{244A6A31-6B77-453A-A148-6FC311B3CCC3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79" creationId="{B87BE3CF-3FBD-8A44-E56D-2330AD4CDFEB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82" creationId="{7FF7307C-5B10-08F5-F54A-9BE9D24DAA28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84" creationId="{7D36C245-69BD-FF4C-5BB1-EFB1C4D336E1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85" creationId="{BF12A1E6-23FC-1DCF-ED57-F0A43F7504C1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87" creationId="{BA007F20-790E-084A-0496-77E93A0DF9BD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88" creationId="{9D51E0B4-48B7-A0B1-3814-334667A2985A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89" creationId="{4162E391-3267-DC94-F182-2D7EF1C716E8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92" creationId="{7B58F58A-1B40-1A06-2C19-46ED90BB738E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94" creationId="{A980ACF4-1D3D-3FBE-99E1-1ED1D940577B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97" creationId="{1A63639C-3326-1001-1967-2D2B5F758660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98" creationId="{8B6CF36D-2761-2621-C532-BED8A0EB5E49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299" creationId="{2CD4AF05-83E9-94FA-60CE-2E001DCFC0A1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300" creationId="{DB192B6C-65DD-FD63-5A29-9F9FE40A5BF0}"/>
          </ac:spMkLst>
        </pc:spChg>
        <pc:spChg chg="add del mod">
          <ac:chgData name="Paul Petrus" userId="b552038b-771d-450a-aee4-7dfb852ed890" providerId="ADAL" clId="{1B486FBA-B811-43B3-9E95-C200DDDC08BE}" dt="2022-07-15T10:06:19.193" v="14" actId="478"/>
          <ac:spMkLst>
            <pc:docMk/>
            <pc:sldMk cId="0" sldId="261"/>
            <ac:spMk id="301" creationId="{25461815-6F24-5C08-9DFF-1370ED20CAD6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304" creationId="{AAF5F691-C55E-C62C-92CB-66A4A14CE921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305" creationId="{1240BB55-0C61-0856-9E86-B9FB294AD8F9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306" creationId="{25E0EC4F-1D0B-66C0-55BA-FA5FD57684C2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307" creationId="{322DA01F-721D-722D-5073-2D8B410076DA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308" creationId="{78B93BC2-2DBD-63B4-3279-EF65CD4CF284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312" creationId="{A922E754-BB9E-C40C-0C1A-39B67869D368}"/>
          </ac:spMkLst>
        </pc:spChg>
        <pc:spChg chg="mod">
          <ac:chgData name="Paul Petrus" userId="b552038b-771d-450a-aee4-7dfb852ed890" providerId="ADAL" clId="{1B486FBA-B811-43B3-9E95-C200DDDC08BE}" dt="2022-07-15T10:05:35.515" v="9"/>
          <ac:spMkLst>
            <pc:docMk/>
            <pc:sldMk cId="0" sldId="261"/>
            <ac:spMk id="314" creationId="{345E947D-7E85-DA15-EE74-35079A6D0A8B}"/>
          </ac:spMkLst>
        </pc:spChg>
        <pc:spChg chg="add del mod">
          <ac:chgData name="Paul Petrus" userId="b552038b-771d-450a-aee4-7dfb852ed890" providerId="ADAL" clId="{1B486FBA-B811-43B3-9E95-C200DDDC08BE}" dt="2022-07-15T10:06:26.555" v="16" actId="478"/>
          <ac:spMkLst>
            <pc:docMk/>
            <pc:sldMk cId="0" sldId="261"/>
            <ac:spMk id="318" creationId="{10995074-F028-7D6D-7C2E-27326B98D1A9}"/>
          </ac:spMkLst>
        </pc:s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10" creationId="{C152271D-816F-6C95-80C4-B3A009DDC0DC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17" creationId="{28792699-CC65-CE39-5FD1-F133632C4BD2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24" creationId="{07D81074-DC56-9603-5561-9BD3019638B9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34" creationId="{990C5FA7-7E07-2432-BDB8-9D307C74C429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35" creationId="{913726E8-3FF6-BA91-6DA2-9482E7F1C06C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41" creationId="{C650D74E-0E8B-0FE9-A419-30D6B445E0F3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42" creationId="{7BEDA55B-7244-C488-1DC3-BEA8AE9A3470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48" creationId="{D3A672E7-0784-3C54-4AB4-6191A0289B8B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49" creationId="{E7A85CE7-9D41-5764-2E37-9C0C6898A1B8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55" creationId="{5FC8265D-D950-E3F1-BE83-90606C72FE26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56" creationId="{E5FFDA15-CEBF-2F66-3841-BD7473EC7B04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64" creationId="{D5444C50-17B8-7664-C911-1EF4EC09AAE4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65" creationId="{773A1EB9-4524-87F0-CD31-08CA5DC7A538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67" creationId="{36897502-9076-FB16-7D0B-B4648E526D9F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69" creationId="{7BF2BF39-569D-BF0C-E0CA-D84B47A0FFF1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70" creationId="{0D65190C-1698-997C-6844-7663CFE41DFF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75" creationId="{79DFFB00-AB7C-6E89-82A8-7601B1C5C7C0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76" creationId="{D80E9FA4-0115-158F-C9D1-BD0EE523181E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78" creationId="{15F814AC-8F26-B361-2B31-70FA8D810F54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81" creationId="{E63D159A-5A05-52CE-2137-F526587B52B4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82" creationId="{378D3AA7-A036-F0CF-6D76-CED9D5323160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87" creationId="{81A739F0-85A1-2684-1996-6472C465A8F8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88" creationId="{2B19CBCE-38BA-85A5-E661-C0433B97EB38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90" creationId="{71D0A90A-0EEB-85E5-6185-680C40AB5B83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92" creationId="{EB4DA619-15D7-FA73-D5E0-83E38A2F598F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94" creationId="{3F3B7818-4B74-6FE1-E010-A4C4A479EBB9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95" creationId="{01E6BBF1-1541-A46A-7E12-A0408EBCFA80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96" creationId="{9CFB6E99-C317-9A6B-69E2-0C21B2B46927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104" creationId="{8E6DC0AE-AA71-FC40-4C18-FC749FD7AFE0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05" creationId="{CC754BF7-FCCB-EF9F-8E3D-C053459E3723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07" creationId="{4FA33173-9B12-A71A-0D5B-6B35FAC88021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09" creationId="{8925613D-880C-1B25-1C24-22DDA273A646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11" creationId="{B9AC2BDE-E442-77B4-5AC8-1B19C177E489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12" creationId="{4DBDBDE6-5079-61AA-37AA-A6CF2ADCC732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13" creationId="{11783FFD-47FF-0BAA-9CBA-CDFE66EF14F2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121" creationId="{CCB76623-F767-C93C-9545-0CA97F890707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22" creationId="{85B90CDC-EB11-008A-3ECC-641C58CBD957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24" creationId="{1667EE67-9949-7BA6-F177-29FBC948476A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27" creationId="{601278D0-71E2-7AB4-B5D9-BE496F331049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131" creationId="{07216E92-E543-210D-F54D-1CE5B5DC8EC0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32" creationId="{64353C78-73A2-1E2A-CE2E-84B27322406D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34" creationId="{B5827AEB-1942-41A6-42F4-77BAFC26E459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36" creationId="{9963E280-6462-5546-E61A-3DA41D928D40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37" creationId="{C3487C55-7E71-F77D-DEC8-B1DD6DB59B80}"/>
          </ac:grpSpMkLst>
        </pc:grpChg>
        <pc:grpChg chg="add del mod">
          <ac:chgData name="Paul Petrus" userId="b552038b-771d-450a-aee4-7dfb852ed890" providerId="ADAL" clId="{1B486FBA-B811-43B3-9E95-C200DDDC08BE}" dt="2022-07-15T10:05:18.197" v="4"/>
          <ac:grpSpMkLst>
            <pc:docMk/>
            <pc:sldMk cId="0" sldId="261"/>
            <ac:grpSpMk id="143" creationId="{316A015D-2793-D602-0E24-0A3E7B6CA6B5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44" creationId="{D60B7887-9D01-CD43-CC21-D033003336B4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50" creationId="{B7F86B47-E71D-DEDE-FB30-47653B669EAD}"/>
          </ac:grpSpMkLst>
        </pc:grpChg>
        <pc:grpChg chg="mod">
          <ac:chgData name="Paul Petrus" userId="b552038b-771d-450a-aee4-7dfb852ed890" providerId="ADAL" clId="{1B486FBA-B811-43B3-9E95-C200DDDC08BE}" dt="2022-07-15T10:05:16.286" v="3"/>
          <ac:grpSpMkLst>
            <pc:docMk/>
            <pc:sldMk cId="0" sldId="261"/>
            <ac:grpSpMk id="151" creationId="{58C2354F-345B-B7EB-BCCA-7CBF6D2D960B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169" creationId="{8F9A5366-6603-8BDD-BBD2-EEB79ACE56C8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176" creationId="{6CA99691-3A7D-D565-EAF6-71703BCBECF0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183" creationId="{D0A254F5-A717-B0C0-0312-A315D158D5EE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193" creationId="{68371962-D549-F154-5B6F-BF1DEA71E1FD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194" creationId="{B55C48BF-FA53-C2DD-66C1-A0AA2B4D0AF5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200" creationId="{07B9C1EA-7A34-50E5-EED1-9CE5F5334FF7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01" creationId="{742B52BC-AC7D-E445-55AB-0D74F001D54E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207" creationId="{4A7D43C1-93E6-5297-9D46-35C9635E365E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08" creationId="{1170EAE3-EB43-E367-A88C-6D1429AC9E65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214" creationId="{652B4DF3-4286-7973-47AB-87CF8F2E7193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15" creationId="{372ECADB-F1FC-948A-C4D5-E8DC66DCF520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223" creationId="{C0037D34-34BB-81FF-D5F5-EFDF6FD88BA8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24" creationId="{C2D16C0E-F683-2F72-10C1-6DC9DD397C94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26" creationId="{17935FF4-1A79-7DAB-DDDF-9B8C7AF661FD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28" creationId="{DEFB99BF-6A17-F13B-B3BD-C3CEB7C238ED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29" creationId="{E89B83C6-4004-7E82-8DF7-0027A966F66D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234" creationId="{6901C871-2A97-0BEC-3FF9-952BF24B45B1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35" creationId="{B231DF93-005C-AD8A-6236-C6460D1DE886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37" creationId="{97BCD938-B30A-1453-5EF9-11C942AF3928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40" creationId="{3B538B57-C311-4A03-DA2F-4DBEC3440063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41" creationId="{F6E01D22-D4A1-F0E7-921F-61CC4198528C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246" creationId="{D0138894-6EA1-D982-6DBE-DBFAE85437FF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47" creationId="{78CA8D2B-53AB-C799-B019-B7120EF8BDEC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49" creationId="{2466A9B2-DD7F-A2B4-4F5C-1D2144858553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51" creationId="{99428D81-5B9C-2AEA-798A-82A9504852DF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53" creationId="{73B666EA-BDCA-1543-731F-1CEEC553AC75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54" creationId="{14B586D1-DD03-2720-2B82-D265F11CED0E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55" creationId="{1749469D-2811-0A91-DE31-3DB50603D783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263" creationId="{09A13F73-B999-B965-6791-0AEA7CDB5351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64" creationId="{7BBDA7CE-D271-D3DB-6C4B-BE6681755A23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66" creationId="{4ACC65F9-9702-AFE9-B4EC-DB0C5110F04A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68" creationId="{B5D05892-29BF-BC74-E9F0-DFE05675A773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70" creationId="{41A9987A-2B03-AAFC-C9C1-F4F3660ED209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71" creationId="{AF3174D1-960D-6CBD-C479-47DD1742A5E2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72" creationId="{BE333B7E-5A1A-009D-39F7-3115E08BCE00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280" creationId="{2F3BB6E2-BE66-EF4A-9711-C875114860D6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81" creationId="{46269D0A-9D7D-F84E-6978-E434CC5B8882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83" creationId="{2733CA18-4D4E-7D49-1E47-DC7CB1E13301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86" creationId="{64BDCACB-DB03-0CEF-968D-64178381C657}"/>
          </ac:grpSpMkLst>
        </pc:grpChg>
        <pc:grpChg chg="add del mod">
          <ac:chgData name="Paul Petrus" userId="b552038b-771d-450a-aee4-7dfb852ed890" providerId="ADAL" clId="{1B486FBA-B811-43B3-9E95-C200DDDC08BE}" dt="2022-07-15T10:06:15.273" v="13" actId="478"/>
          <ac:grpSpMkLst>
            <pc:docMk/>
            <pc:sldMk cId="0" sldId="261"/>
            <ac:grpSpMk id="290" creationId="{682C4395-5F42-D4A5-AD3F-B83A6C060A17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91" creationId="{9C2B3827-506B-1955-DF49-DCD438259D6F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93" creationId="{84CD25A3-A3E7-61A8-3240-8BD26314B643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95" creationId="{539426BF-A94F-8837-0E92-2BBEBF51B6B3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296" creationId="{E805151E-7517-9D2C-2045-147A08EFBD4F}"/>
          </ac:grpSpMkLst>
        </pc:grpChg>
        <pc:grpChg chg="add 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302" creationId="{4ECC5609-ED62-7572-5F72-3E3F3DD7A77E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303" creationId="{A7B2A3E8-F203-7F68-D2B8-2B826A402855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309" creationId="{FF1685F9-A80B-81BD-14AF-6CFD6E6B9E36}"/>
          </ac:grpSpMkLst>
        </pc:grpChg>
        <pc:grpChg chg="mod">
          <ac:chgData name="Paul Petrus" userId="b552038b-771d-450a-aee4-7dfb852ed890" providerId="ADAL" clId="{1B486FBA-B811-43B3-9E95-C200DDDC08BE}" dt="2022-07-15T10:05:35.515" v="9"/>
          <ac:grpSpMkLst>
            <pc:docMk/>
            <pc:sldMk cId="0" sldId="261"/>
            <ac:grpSpMk id="310" creationId="{EF25BF49-CE51-518C-5B92-10492E6C5077}"/>
          </ac:grpSpMkLst>
        </pc:grpChg>
        <pc:graphicFrameChg chg="add del mod">
          <ac:chgData name="Paul Petrus" userId="b552038b-771d-450a-aee4-7dfb852ed890" providerId="ADAL" clId="{1B486FBA-B811-43B3-9E95-C200DDDC08BE}" dt="2022-07-15T10:05:18.197" v="4"/>
          <ac:graphicFrameMkLst>
            <pc:docMk/>
            <pc:sldMk cId="0" sldId="261"/>
            <ac:graphicFrameMk id="156" creationId="{2A136C72-4BA5-D867-6BC1-6033793CEEDF}"/>
          </ac:graphicFrameMkLst>
        </pc:graphicFrameChg>
        <pc:graphicFrameChg chg="add del mod">
          <ac:chgData name="Paul Petrus" userId="b552038b-771d-450a-aee4-7dfb852ed890" providerId="ADAL" clId="{1B486FBA-B811-43B3-9E95-C200DDDC08BE}" dt="2022-07-15T10:05:18.197" v="4"/>
          <ac:graphicFrameMkLst>
            <pc:docMk/>
            <pc:sldMk cId="0" sldId="261"/>
            <ac:graphicFrameMk id="157" creationId="{625B55E0-240B-F78D-969A-D05E859B534E}"/>
          </ac:graphicFrameMkLst>
        </pc:graphicFrameChg>
        <pc:graphicFrameChg chg="add del mod">
          <ac:chgData name="Paul Petrus" userId="b552038b-771d-450a-aee4-7dfb852ed890" providerId="ADAL" clId="{1B486FBA-B811-43B3-9E95-C200DDDC08BE}" dt="2022-07-15T10:05:18.197" v="4"/>
          <ac:graphicFrameMkLst>
            <pc:docMk/>
            <pc:sldMk cId="0" sldId="261"/>
            <ac:graphicFrameMk id="158" creationId="{307F706C-A46B-2915-F891-A3DAA8E0EEAE}"/>
          </ac:graphicFrameMkLst>
        </pc:graphicFrameChg>
        <pc:graphicFrameChg chg="add del mod">
          <ac:chgData name="Paul Petrus" userId="b552038b-771d-450a-aee4-7dfb852ed890" providerId="ADAL" clId="{1B486FBA-B811-43B3-9E95-C200DDDC08BE}" dt="2022-07-15T10:06:23.245" v="15" actId="478"/>
          <ac:graphicFrameMkLst>
            <pc:docMk/>
            <pc:sldMk cId="0" sldId="261"/>
            <ac:graphicFrameMk id="315" creationId="{185767C7-1ADE-9021-0B23-0C4B0AB925CB}"/>
          </ac:graphicFrameMkLst>
        </pc:graphicFrameChg>
        <pc:graphicFrameChg chg="add del mod">
          <ac:chgData name="Paul Petrus" userId="b552038b-771d-450a-aee4-7dfb852ed890" providerId="ADAL" clId="{1B486FBA-B811-43B3-9E95-C200DDDC08BE}" dt="2022-07-15T10:06:23.245" v="15" actId="478"/>
          <ac:graphicFrameMkLst>
            <pc:docMk/>
            <pc:sldMk cId="0" sldId="261"/>
            <ac:graphicFrameMk id="316" creationId="{733B6D49-B9CF-66BF-181C-82097743A0BE}"/>
          </ac:graphicFrameMkLst>
        </pc:graphicFrameChg>
        <pc:graphicFrameChg chg="add del mod">
          <ac:chgData name="Paul Petrus" userId="b552038b-771d-450a-aee4-7dfb852ed890" providerId="ADAL" clId="{1B486FBA-B811-43B3-9E95-C200DDDC08BE}" dt="2022-07-15T10:06:23.245" v="15" actId="478"/>
          <ac:graphicFrameMkLst>
            <pc:docMk/>
            <pc:sldMk cId="0" sldId="261"/>
            <ac:graphicFrameMk id="317" creationId="{B9D67E8F-30DE-537E-3AEB-643B50B97C1E}"/>
          </ac:graphicFrameMkLst>
        </pc:graphicFrameChg>
        <pc:picChg chg="add del">
          <ac:chgData name="Paul Petrus" userId="b552038b-771d-450a-aee4-7dfb852ed890" providerId="ADAL" clId="{1B486FBA-B811-43B3-9E95-C200DDDC08BE}" dt="2022-07-15T10:05:10.228" v="2" actId="478"/>
          <ac:picMkLst>
            <pc:docMk/>
            <pc:sldMk cId="0" sldId="261"/>
            <ac:picMk id="2" creationId="{B6D3CB63-6D4F-7887-411B-26CF5425C04C}"/>
          </ac:picMkLst>
        </pc:picChg>
        <pc:picChg chg="del">
          <ac:chgData name="Paul Petrus" userId="b552038b-771d-450a-aee4-7dfb852ed890" providerId="ADAL" clId="{1B486FBA-B811-43B3-9E95-C200DDDC08BE}" dt="2022-07-12T15:59:42.786" v="0" actId="478"/>
          <ac:picMkLst>
            <pc:docMk/>
            <pc:sldMk cId="0" sldId="261"/>
            <ac:picMk id="3" creationId="{450DB7EC-A1CF-4431-A349-2B104B18E744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11" creationId="{157B0B55-B8D8-702C-B67A-8048A2CEC659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12" creationId="{9E63D888-C8A3-8D9D-9007-36B90F96FA6E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13" creationId="{92F6D083-8F01-5D72-E8B3-09941326B06C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18" creationId="{93383E62-EC06-FA3B-9421-1DBA1CAE6258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19" creationId="{F1849F61-7AA4-54D2-52AD-F9E51CB50C84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20" creationId="{99017981-BF6F-78D4-35BB-22E9381B933E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39" creationId="{DB106B37-FC53-0019-0C8F-8243294F12BA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46" creationId="{5B433BEC-8180-F058-1EE2-D4BB41FD29C4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53" creationId="{93BCB831-196B-F337-4BA8-A35535708E75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60" creationId="{A636C838-A01C-D6EB-1A11-F33F1A06E8C5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152" creationId="{7E7AAB39-5DF5-92B3-B44D-511EDFC6503B}"/>
          </ac:picMkLst>
        </pc:picChg>
        <pc:picChg chg="mod">
          <ac:chgData name="Paul Petrus" userId="b552038b-771d-450a-aee4-7dfb852ed890" providerId="ADAL" clId="{1B486FBA-B811-43B3-9E95-C200DDDC08BE}" dt="2022-07-15T10:05:16.286" v="3"/>
          <ac:picMkLst>
            <pc:docMk/>
            <pc:sldMk cId="0" sldId="261"/>
            <ac:picMk id="154" creationId="{CCB9B3B0-295A-DA6B-6DFD-532391AE6097}"/>
          </ac:picMkLst>
        </pc:picChg>
        <pc:picChg chg="add del">
          <ac:chgData name="Paul Petrus" userId="b552038b-771d-450a-aee4-7dfb852ed890" providerId="ADAL" clId="{1B486FBA-B811-43B3-9E95-C200DDDC08BE}" dt="2022-07-15T10:05:23.309" v="6"/>
          <ac:picMkLst>
            <pc:docMk/>
            <pc:sldMk cId="0" sldId="261"/>
            <ac:picMk id="160" creationId="{E964FEB9-5BE2-0CEC-4C61-C6D4BD15D715}"/>
          </ac:picMkLst>
        </pc:picChg>
        <pc:picChg chg="add del">
          <ac:chgData name="Paul Petrus" userId="b552038b-771d-450a-aee4-7dfb852ed890" providerId="ADAL" clId="{1B486FBA-B811-43B3-9E95-C200DDDC08BE}" dt="2022-07-15T10:05:33.296" v="8" actId="478"/>
          <ac:picMkLst>
            <pc:docMk/>
            <pc:sldMk cId="0" sldId="261"/>
            <ac:picMk id="161" creationId="{91FBA4DA-1130-F791-E3FE-69E3183179C8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170" creationId="{FD1E3E2F-676C-1D73-C9CF-8CCCE9304A56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171" creationId="{704BA0BB-F426-74FB-B44F-E81404DCE45F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172" creationId="{5705890B-6E67-6388-E04B-67DEA5301441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177" creationId="{9D7BF4D5-20E2-AC1D-463A-A25DBB1D0C94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178" creationId="{FB35F1FC-12DC-963C-F53C-19DFF87A8D48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179" creationId="{55E72838-2082-E0CE-C542-6CF4FDCC27B4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198" creationId="{10233BB8-7320-641B-73EB-6B5992D5AEF8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205" creationId="{C0779711-FA86-8259-8D72-C7F36CEBF695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212" creationId="{329E0398-B3ED-4D70-A8D6-43E9179B6905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219" creationId="{6CC7286F-C029-D352-BCC4-C0AE86B2A698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311" creationId="{A1030883-3C4D-A89C-A47A-57FC1F5AEC33}"/>
          </ac:picMkLst>
        </pc:picChg>
        <pc:picChg chg="mod">
          <ac:chgData name="Paul Petrus" userId="b552038b-771d-450a-aee4-7dfb852ed890" providerId="ADAL" clId="{1B486FBA-B811-43B3-9E95-C200DDDC08BE}" dt="2022-07-15T10:05:35.515" v="9"/>
          <ac:picMkLst>
            <pc:docMk/>
            <pc:sldMk cId="0" sldId="261"/>
            <ac:picMk id="313" creationId="{11F9196F-0158-E1D6-0CE3-0A43A55F483B}"/>
          </ac:picMkLst>
        </pc:picChg>
        <pc:picChg chg="add mod ord">
          <ac:chgData name="Paul Petrus" userId="b552038b-771d-450a-aee4-7dfb852ed890" providerId="ADAL" clId="{1B486FBA-B811-43B3-9E95-C200DDDC08BE}" dt="2022-07-15T10:07:51.622" v="33" actId="167"/>
          <ac:picMkLst>
            <pc:docMk/>
            <pc:sldMk cId="0" sldId="261"/>
            <ac:picMk id="319" creationId="{D452201C-93B1-F2A5-6538-B2873D8F467A}"/>
          </ac:picMkLst>
        </pc:picChg>
        <pc:cxnChg chg="mod">
          <ac:chgData name="Paul Petrus" userId="b552038b-771d-450a-aee4-7dfb852ed890" providerId="ADAL" clId="{1B486FBA-B811-43B3-9E95-C200DDDC08BE}" dt="2022-07-15T10:05:16.286" v="3"/>
          <ac:cxnSpMkLst>
            <pc:docMk/>
            <pc:sldMk cId="0" sldId="261"/>
            <ac:cxnSpMk id="26" creationId="{0BC5221A-8327-EF86-EF60-829BFC3AD232}"/>
          </ac:cxnSpMkLst>
        </pc:cxnChg>
        <pc:cxnChg chg="mod">
          <ac:chgData name="Paul Petrus" userId="b552038b-771d-450a-aee4-7dfb852ed890" providerId="ADAL" clId="{1B486FBA-B811-43B3-9E95-C200DDDC08BE}" dt="2022-07-15T10:05:16.286" v="3"/>
          <ac:cxnSpMkLst>
            <pc:docMk/>
            <pc:sldMk cId="0" sldId="261"/>
            <ac:cxnSpMk id="29" creationId="{793FA37D-C1E4-1524-956F-1E96745FAEE0}"/>
          </ac:cxnSpMkLst>
        </pc:cxnChg>
        <pc:cxnChg chg="mod">
          <ac:chgData name="Paul Petrus" userId="b552038b-771d-450a-aee4-7dfb852ed890" providerId="ADAL" clId="{1B486FBA-B811-43B3-9E95-C200DDDC08BE}" dt="2022-07-15T10:05:16.286" v="3"/>
          <ac:cxnSpMkLst>
            <pc:docMk/>
            <pc:sldMk cId="0" sldId="261"/>
            <ac:cxnSpMk id="83" creationId="{C1CC4C06-0833-B6AF-881A-DFCA33616831}"/>
          </ac:cxnSpMkLst>
        </pc:cxnChg>
        <pc:cxnChg chg="mod">
          <ac:chgData name="Paul Petrus" userId="b552038b-771d-450a-aee4-7dfb852ed890" providerId="ADAL" clId="{1B486FBA-B811-43B3-9E95-C200DDDC08BE}" dt="2022-07-15T10:05:16.286" v="3"/>
          <ac:cxnSpMkLst>
            <pc:docMk/>
            <pc:sldMk cId="0" sldId="261"/>
            <ac:cxnSpMk id="89" creationId="{F648B70D-0476-BCCE-A4A3-371F88C476F8}"/>
          </ac:cxnSpMkLst>
        </pc:cxnChg>
        <pc:cxnChg chg="mod">
          <ac:chgData name="Paul Petrus" userId="b552038b-771d-450a-aee4-7dfb852ed890" providerId="ADAL" clId="{1B486FBA-B811-43B3-9E95-C200DDDC08BE}" dt="2022-07-15T10:05:16.286" v="3"/>
          <ac:cxnSpMkLst>
            <pc:docMk/>
            <pc:sldMk cId="0" sldId="261"/>
            <ac:cxnSpMk id="98" creationId="{028DEF41-FB22-64AF-ECF7-2F08EB666A27}"/>
          </ac:cxnSpMkLst>
        </pc:cxnChg>
        <pc:cxnChg chg="mod">
          <ac:chgData name="Paul Petrus" userId="b552038b-771d-450a-aee4-7dfb852ed890" providerId="ADAL" clId="{1B486FBA-B811-43B3-9E95-C200DDDC08BE}" dt="2022-07-15T10:05:16.286" v="3"/>
          <ac:cxnSpMkLst>
            <pc:docMk/>
            <pc:sldMk cId="0" sldId="261"/>
            <ac:cxnSpMk id="106" creationId="{4C1267B3-921E-9725-F09B-699A4A6A0C1A}"/>
          </ac:cxnSpMkLst>
        </pc:cxnChg>
        <pc:cxnChg chg="mod">
          <ac:chgData name="Paul Petrus" userId="b552038b-771d-450a-aee4-7dfb852ed890" providerId="ADAL" clId="{1B486FBA-B811-43B3-9E95-C200DDDC08BE}" dt="2022-07-15T10:05:16.286" v="3"/>
          <ac:cxnSpMkLst>
            <pc:docMk/>
            <pc:sldMk cId="0" sldId="261"/>
            <ac:cxnSpMk id="115" creationId="{72EE06B5-54F3-697A-B68C-24739EB8C716}"/>
          </ac:cxnSpMkLst>
        </pc:cxnChg>
        <pc:cxnChg chg="mod">
          <ac:chgData name="Paul Petrus" userId="b552038b-771d-450a-aee4-7dfb852ed890" providerId="ADAL" clId="{1B486FBA-B811-43B3-9E95-C200DDDC08BE}" dt="2022-07-15T10:05:35.515" v="9"/>
          <ac:cxnSpMkLst>
            <pc:docMk/>
            <pc:sldMk cId="0" sldId="261"/>
            <ac:cxnSpMk id="185" creationId="{0653E44D-2A09-3C44-30D7-09485A355EBC}"/>
          </ac:cxnSpMkLst>
        </pc:cxnChg>
        <pc:cxnChg chg="mod">
          <ac:chgData name="Paul Petrus" userId="b552038b-771d-450a-aee4-7dfb852ed890" providerId="ADAL" clId="{1B486FBA-B811-43B3-9E95-C200DDDC08BE}" dt="2022-07-15T10:05:35.515" v="9"/>
          <ac:cxnSpMkLst>
            <pc:docMk/>
            <pc:sldMk cId="0" sldId="261"/>
            <ac:cxnSpMk id="188" creationId="{FB3CE9BF-8725-2EDA-6313-C0994517C53D}"/>
          </ac:cxnSpMkLst>
        </pc:cxnChg>
        <pc:cxnChg chg="mod">
          <ac:chgData name="Paul Petrus" userId="b552038b-771d-450a-aee4-7dfb852ed890" providerId="ADAL" clId="{1B486FBA-B811-43B3-9E95-C200DDDC08BE}" dt="2022-07-15T10:05:35.515" v="9"/>
          <ac:cxnSpMkLst>
            <pc:docMk/>
            <pc:sldMk cId="0" sldId="261"/>
            <ac:cxnSpMk id="242" creationId="{735E37AB-B2B5-5853-08D2-A58760FB093F}"/>
          </ac:cxnSpMkLst>
        </pc:cxnChg>
        <pc:cxnChg chg="mod">
          <ac:chgData name="Paul Petrus" userId="b552038b-771d-450a-aee4-7dfb852ed890" providerId="ADAL" clId="{1B486FBA-B811-43B3-9E95-C200DDDC08BE}" dt="2022-07-15T10:05:35.515" v="9"/>
          <ac:cxnSpMkLst>
            <pc:docMk/>
            <pc:sldMk cId="0" sldId="261"/>
            <ac:cxnSpMk id="248" creationId="{7B7537C0-3CA0-F968-967F-0EE6BCCBBA07}"/>
          </ac:cxnSpMkLst>
        </pc:cxnChg>
        <pc:cxnChg chg="mod">
          <ac:chgData name="Paul Petrus" userId="b552038b-771d-450a-aee4-7dfb852ed890" providerId="ADAL" clId="{1B486FBA-B811-43B3-9E95-C200DDDC08BE}" dt="2022-07-15T10:05:35.515" v="9"/>
          <ac:cxnSpMkLst>
            <pc:docMk/>
            <pc:sldMk cId="0" sldId="261"/>
            <ac:cxnSpMk id="257" creationId="{A8C604FA-F116-AD76-A370-32843C053B17}"/>
          </ac:cxnSpMkLst>
        </pc:cxnChg>
        <pc:cxnChg chg="mod">
          <ac:chgData name="Paul Petrus" userId="b552038b-771d-450a-aee4-7dfb852ed890" providerId="ADAL" clId="{1B486FBA-B811-43B3-9E95-C200DDDC08BE}" dt="2022-07-15T10:05:35.515" v="9"/>
          <ac:cxnSpMkLst>
            <pc:docMk/>
            <pc:sldMk cId="0" sldId="261"/>
            <ac:cxnSpMk id="265" creationId="{1C7878AE-7489-6896-3424-502C30116B89}"/>
          </ac:cxnSpMkLst>
        </pc:cxnChg>
        <pc:cxnChg chg="mod">
          <ac:chgData name="Paul Petrus" userId="b552038b-771d-450a-aee4-7dfb852ed890" providerId="ADAL" clId="{1B486FBA-B811-43B3-9E95-C200DDDC08BE}" dt="2022-07-15T10:05:35.515" v="9"/>
          <ac:cxnSpMkLst>
            <pc:docMk/>
            <pc:sldMk cId="0" sldId="261"/>
            <ac:cxnSpMk id="274" creationId="{725EF11C-9471-B0B4-B8B0-A13ABD690C0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04480" y="685800"/>
            <a:ext cx="2649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ce7800d0fb_4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95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ce7800d0fb_4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d2f6ce39f5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95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d2f6ce39f5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bf2e93dd50_0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95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bf2e93dd50_0_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C52125-6ABF-4EB6-9E1A-EF1734D826A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04167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93C85E-1ADA-4E03-866B-9B9093A10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42" y="437840"/>
            <a:ext cx="7523116" cy="885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544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11E297-325B-4EE0-A603-A2F30421D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03" y="271264"/>
            <a:ext cx="7212193" cy="93093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54E023-FEA9-4F3A-BD43-7A3259867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0" y="542818"/>
            <a:ext cx="7413379" cy="72914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D5648A-60FB-49AD-AD59-D237A57BF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99" y="267811"/>
            <a:ext cx="6669602" cy="952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46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3B0078-8B8F-4215-A19E-CE77068E2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70" y="123948"/>
            <a:ext cx="7285351" cy="698662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5672</TotalTime>
  <Words>0</Words>
  <Application>Microsoft Office PowerPoint</Application>
  <PresentationFormat>Custom</PresentationFormat>
  <Paragraphs>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Petrus</dc:creator>
  <cp:lastModifiedBy>Muthumalai D.</cp:lastModifiedBy>
  <cp:revision>115</cp:revision>
  <dcterms:modified xsi:type="dcterms:W3CDTF">2022-07-31T12:22:20Z</dcterms:modified>
</cp:coreProperties>
</file>