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96" r:id="rId2"/>
  </p:sldIdLst>
  <p:sldSz cx="6858000" cy="94488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Hui, Angela Bik-Yu" initials="HAB" lastIdx="3" clrIdx="6"/>
  <p:cmAuthor id="1" name="Dr. Maximilian Diehn MD/PhD" initials="DMDM" lastIdx="9" clrIdx="0"/>
  <p:cmAuthor id="8" name="Angela Bik-Yu Hui" initials="ABH" lastIdx="6" clrIdx="7"/>
  <p:cmAuthor id="2" name="Microsoft Office User" initials="Office" lastIdx="22" clrIdx="1"/>
  <p:cmAuthor id="9" name="Viswam Nair" initials="VSN" lastIdx="6" clrIdx="8"/>
  <p:cmAuthor id="3" name="Microsoft Office User" initials="Office [2]" lastIdx="1" clrIdx="2"/>
  <p:cmAuthor id="10" name="Viswam Nair" initials="VSN [2]" lastIdx="1" clrIdx="9"/>
  <p:cmAuthor id="4" name="Microsoft Office User" initials="Office [3]" lastIdx="1" clrIdx="3"/>
  <p:cmAuthor id="11" name="Microsoft Office User" initials="MOU" lastIdx="3" clrIdx="10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5" name="Microsoft Office User" initials="Office [4]" lastIdx="1" clrIdx="4"/>
  <p:cmAuthor id="12" name="Nair, Viswam S" initials="NVS" lastIdx="6" clrIdx="11">
    <p:extLst>
      <p:ext uri="{19B8F6BF-5375-455C-9EA6-DF929625EA0E}">
        <p15:presenceInfo xmlns:p15="http://schemas.microsoft.com/office/powerpoint/2012/main" userId="S::vnair@fredhutch.org::512f7a2e-1ad7-4177-bf68-670ffbbc75c9" providerId="AD"/>
      </p:ext>
    </p:extLst>
  </p:cmAuthor>
  <p:cmAuthor id="6" name="Microsoft Office User" initials="Office [5]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ACFF"/>
    <a:srgbClr val="D84942"/>
    <a:srgbClr val="00D4D6"/>
    <a:srgbClr val="C00000"/>
    <a:srgbClr val="004B81"/>
    <a:srgbClr val="45ED39"/>
    <a:srgbClr val="0432FF"/>
    <a:srgbClr val="00FDFF"/>
    <a:srgbClr val="000000"/>
    <a:srgbClr val="929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 autoAdjust="0"/>
    <p:restoredTop sz="82857" autoAdjust="0"/>
  </p:normalViewPr>
  <p:slideViewPr>
    <p:cSldViewPr snapToGrid="0">
      <p:cViewPr varScale="1">
        <p:scale>
          <a:sx n="93" d="100"/>
          <a:sy n="93" d="100"/>
        </p:scale>
        <p:origin x="406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17" d="100"/>
          <a:sy n="117" d="100"/>
        </p:scale>
        <p:origin x="3024" y="16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23436-69AB-411F-9F88-10F6D22C5E37}" type="datetimeFigureOut">
              <a:rPr lang="en-US" smtClean="0"/>
              <a:t>5/24/22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6963" y="1162050"/>
            <a:ext cx="2276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F8610A-2E50-47B1-A874-332224D92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Supplementary Figure 2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F8610A-2E50-47B1-A874-332224D9214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498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46367"/>
            <a:ext cx="5829300" cy="328958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962808"/>
            <a:ext cx="5143500" cy="228127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850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34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03061"/>
            <a:ext cx="1478756" cy="800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03061"/>
            <a:ext cx="4350544" cy="800742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338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50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355641"/>
            <a:ext cx="5915025" cy="3930438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323262"/>
            <a:ext cx="5915025" cy="206692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31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15305"/>
            <a:ext cx="2914650" cy="59951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15305"/>
            <a:ext cx="2914650" cy="59951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358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03063"/>
            <a:ext cx="5915025" cy="182633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16269"/>
            <a:ext cx="2901255" cy="1135168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451437"/>
            <a:ext cx="2901255" cy="50765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16269"/>
            <a:ext cx="2915543" cy="1135168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451437"/>
            <a:ext cx="2915543" cy="50765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55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62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54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29920"/>
            <a:ext cx="2211884" cy="220472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60454"/>
            <a:ext cx="3471863" cy="671477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834640"/>
            <a:ext cx="2211884" cy="525152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882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29920"/>
            <a:ext cx="2211884" cy="220472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60454"/>
            <a:ext cx="3471863" cy="671477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834640"/>
            <a:ext cx="2211884" cy="525152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209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03063"/>
            <a:ext cx="5915025" cy="1826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15305"/>
            <a:ext cx="5915025" cy="5995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757640"/>
            <a:ext cx="1543050" cy="5030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757640"/>
            <a:ext cx="2314575" cy="5030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757640"/>
            <a:ext cx="1543050" cy="5030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192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ft Bracket 3">
            <a:extLst>
              <a:ext uri="{FF2B5EF4-FFF2-40B4-BE49-F238E27FC236}">
                <a16:creationId xmlns:a16="http://schemas.microsoft.com/office/drawing/2014/main" id="{8258502A-8DEC-B048-A53F-BA825078A250}"/>
              </a:ext>
            </a:extLst>
          </p:cNvPr>
          <p:cNvSpPr/>
          <p:nvPr/>
        </p:nvSpPr>
        <p:spPr>
          <a:xfrm rot="5400000">
            <a:off x="3526458" y="1677842"/>
            <a:ext cx="45719" cy="1336754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72B276-B7FA-B943-8BCE-26DE6443F12E}"/>
              </a:ext>
            </a:extLst>
          </p:cNvPr>
          <p:cNvSpPr txBox="1"/>
          <p:nvPr/>
        </p:nvSpPr>
        <p:spPr>
          <a:xfrm>
            <a:off x="2880939" y="2029646"/>
            <a:ext cx="13367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charset="0"/>
                <a:ea typeface="Arial" charset="0"/>
                <a:cs typeface="Arial" charset="0"/>
              </a:rPr>
              <a:t>p &lt; 0.001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7DD62C-3804-8A41-B0CA-AA122D4A5500}"/>
              </a:ext>
            </a:extLst>
          </p:cNvPr>
          <p:cNvSpPr txBox="1"/>
          <p:nvPr/>
        </p:nvSpPr>
        <p:spPr>
          <a:xfrm>
            <a:off x="-31259" y="-17646"/>
            <a:ext cx="2801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SUPPLEMENTAL FIGURE 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27A858-6878-3B41-8AD9-8345D17076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28" y="2369079"/>
            <a:ext cx="5069945" cy="3878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91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165717</TotalTime>
  <Words>10</Words>
  <Application>Microsoft Macintosh PowerPoint</Application>
  <PresentationFormat>Custom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Hui, Angela Bik-Yu</dc:creator>
  <cp:lastModifiedBy>Nair, Viswam S</cp:lastModifiedBy>
  <cp:revision>1428</cp:revision>
  <cp:lastPrinted>2021-11-02T21:05:44Z</cp:lastPrinted>
  <dcterms:created xsi:type="dcterms:W3CDTF">2017-11-27T19:06:33Z</dcterms:created>
  <dcterms:modified xsi:type="dcterms:W3CDTF">2022-05-24T16:38:15Z</dcterms:modified>
</cp:coreProperties>
</file>