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73" r:id="rId2"/>
  </p:sldIdLst>
  <p:sldSz cx="6858000" cy="94488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Hui, Angela Bik-Yu" initials="HAB" lastIdx="3" clrIdx="6"/>
  <p:cmAuthor id="1" name="Dr. Maximilian Diehn MD/PhD" initials="DMDM" lastIdx="9" clrIdx="0"/>
  <p:cmAuthor id="8" name="Angela Bik-Yu Hui" initials="ABH" lastIdx="6" clrIdx="7"/>
  <p:cmAuthor id="2" name="Microsoft Office User" initials="Office" lastIdx="22" clrIdx="1"/>
  <p:cmAuthor id="9" name="Viswam Nair" initials="VSN" lastIdx="6" clrIdx="8"/>
  <p:cmAuthor id="3" name="Microsoft Office User" initials="Office [2]" lastIdx="1" clrIdx="2"/>
  <p:cmAuthor id="10" name="Viswam Nair" initials="VSN [2]" lastIdx="1" clrIdx="9"/>
  <p:cmAuthor id="4" name="Microsoft Office User" initials="Office [3]" lastIdx="1" clrIdx="3"/>
  <p:cmAuthor id="11" name="Microsoft Office User" initials="MOU" lastIdx="3" clrIdx="10">
    <p:extLst>
      <p:ext uri="{19B8F6BF-5375-455C-9EA6-DF929625EA0E}">
        <p15:presenceInfo xmlns:p15="http://schemas.microsoft.com/office/powerpoint/2012/main" userId="Microsoft Office User" providerId="None"/>
      </p:ext>
    </p:extLst>
  </p:cmAuthor>
  <p:cmAuthor id="5" name="Microsoft Office User" initials="Office [4]" lastIdx="1" clrIdx="4"/>
  <p:cmAuthor id="12" name="Nair, Viswam S" initials="NVS" lastIdx="6" clrIdx="11">
    <p:extLst>
      <p:ext uri="{19B8F6BF-5375-455C-9EA6-DF929625EA0E}">
        <p15:presenceInfo xmlns:p15="http://schemas.microsoft.com/office/powerpoint/2012/main" userId="S::vnair@fredhutch.org::512f7a2e-1ad7-4177-bf68-670ffbbc75c9" providerId="AD"/>
      </p:ext>
    </p:extLst>
  </p:cmAuthor>
  <p:cmAuthor id="6" name="Microsoft Office User" initials="Office [5]" lastIdx="1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DACFF"/>
    <a:srgbClr val="D84942"/>
    <a:srgbClr val="00D4D6"/>
    <a:srgbClr val="C00000"/>
    <a:srgbClr val="004B81"/>
    <a:srgbClr val="45ED39"/>
    <a:srgbClr val="0432FF"/>
    <a:srgbClr val="00FDFF"/>
    <a:srgbClr val="000000"/>
    <a:srgbClr val="9292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266" autoAdjust="0"/>
    <p:restoredTop sz="82857" autoAdjust="0"/>
  </p:normalViewPr>
  <p:slideViewPr>
    <p:cSldViewPr snapToGrid="0">
      <p:cViewPr varScale="1">
        <p:scale>
          <a:sx n="93" d="100"/>
          <a:sy n="93" d="100"/>
        </p:scale>
        <p:origin x="4064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117" d="100"/>
          <a:sy n="117" d="100"/>
        </p:scale>
        <p:origin x="3024" y="168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523436-69AB-411F-9F88-10F6D22C5E37}" type="datetimeFigureOut">
              <a:rPr lang="en-US" smtClean="0"/>
              <a:t>5/24/22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6963" y="1162050"/>
            <a:ext cx="2276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F8610A-2E50-47B1-A874-332224D92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3281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Supplementary Figure 4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F8610A-2E50-47B1-A874-332224D9214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6278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546367"/>
            <a:ext cx="5829300" cy="328958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962808"/>
            <a:ext cx="5143500" cy="228127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278B4-A3D1-4008-90C6-9F0DE7B3A199}" type="datetimeFigureOut">
              <a:rPr lang="en-US" smtClean="0"/>
              <a:t>5/24/22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0D00D-DA71-400A-8B82-81C70CED4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8508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278B4-A3D1-4008-90C6-9F0DE7B3A199}" type="datetimeFigureOut">
              <a:rPr lang="en-US" smtClean="0"/>
              <a:t>5/24/22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0D00D-DA71-400A-8B82-81C70CED4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834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03061"/>
            <a:ext cx="1478756" cy="800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03061"/>
            <a:ext cx="4350544" cy="800742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278B4-A3D1-4008-90C6-9F0DE7B3A199}" type="datetimeFigureOut">
              <a:rPr lang="en-US" smtClean="0"/>
              <a:t>5/24/22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0D00D-DA71-400A-8B82-81C70CED4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338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278B4-A3D1-4008-90C6-9F0DE7B3A199}" type="datetimeFigureOut">
              <a:rPr lang="en-US" smtClean="0"/>
              <a:t>5/24/22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0D00D-DA71-400A-8B82-81C70CED4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1501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355641"/>
            <a:ext cx="5915025" cy="3930438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323262"/>
            <a:ext cx="5915025" cy="2066924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278B4-A3D1-4008-90C6-9F0DE7B3A199}" type="datetimeFigureOut">
              <a:rPr lang="en-US" smtClean="0"/>
              <a:t>5/24/22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0D00D-DA71-400A-8B82-81C70CED4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3315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515305"/>
            <a:ext cx="2914650" cy="599517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515305"/>
            <a:ext cx="2914650" cy="599517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278B4-A3D1-4008-90C6-9F0DE7B3A199}" type="datetimeFigureOut">
              <a:rPr lang="en-US" smtClean="0"/>
              <a:t>5/24/22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0D00D-DA71-400A-8B82-81C70CED4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3580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03063"/>
            <a:ext cx="5915025" cy="182633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316269"/>
            <a:ext cx="2901255" cy="1135168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451437"/>
            <a:ext cx="2901255" cy="507654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316269"/>
            <a:ext cx="2915543" cy="1135168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451437"/>
            <a:ext cx="2915543" cy="507654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278B4-A3D1-4008-90C6-9F0DE7B3A199}" type="datetimeFigureOut">
              <a:rPr lang="en-US" smtClean="0"/>
              <a:t>5/24/22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0D00D-DA71-400A-8B82-81C70CED4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557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278B4-A3D1-4008-90C6-9F0DE7B3A199}" type="datetimeFigureOut">
              <a:rPr lang="en-US" smtClean="0"/>
              <a:t>5/24/22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0D00D-DA71-400A-8B82-81C70CED4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62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278B4-A3D1-4008-90C6-9F0DE7B3A199}" type="datetimeFigureOut">
              <a:rPr lang="en-US" smtClean="0"/>
              <a:t>5/24/22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0D00D-DA71-400A-8B82-81C70CED4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54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29920"/>
            <a:ext cx="2211884" cy="220472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60454"/>
            <a:ext cx="3471863" cy="671477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834640"/>
            <a:ext cx="2211884" cy="525152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278B4-A3D1-4008-90C6-9F0DE7B3A199}" type="datetimeFigureOut">
              <a:rPr lang="en-US" smtClean="0"/>
              <a:t>5/24/22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0D00D-DA71-400A-8B82-81C70CED4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8828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29920"/>
            <a:ext cx="2211884" cy="220472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60454"/>
            <a:ext cx="3471863" cy="671477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834640"/>
            <a:ext cx="2211884" cy="525152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278B4-A3D1-4008-90C6-9F0DE7B3A199}" type="datetimeFigureOut">
              <a:rPr lang="en-US" smtClean="0"/>
              <a:t>5/24/22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0D00D-DA71-400A-8B82-81C70CED4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209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03063"/>
            <a:ext cx="5915025" cy="18263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515305"/>
            <a:ext cx="5915025" cy="59951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757640"/>
            <a:ext cx="1543050" cy="5030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7278B4-A3D1-4008-90C6-9F0DE7B3A199}" type="datetimeFigureOut">
              <a:rPr lang="en-US" smtClean="0"/>
              <a:t>5/24/22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757640"/>
            <a:ext cx="2314575" cy="5030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757640"/>
            <a:ext cx="1543050" cy="5030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50D00D-DA71-400A-8B82-81C70CED4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192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46E32C94-7352-3449-B930-C07D6A88A469}"/>
              </a:ext>
            </a:extLst>
          </p:cNvPr>
          <p:cNvSpPr txBox="1"/>
          <p:nvPr/>
        </p:nvSpPr>
        <p:spPr>
          <a:xfrm>
            <a:off x="0" y="0"/>
            <a:ext cx="28019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SUPPLEMENTAL FIGURE 4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5FD96DE-17A7-DE65-C5C5-6614136D420A}"/>
              </a:ext>
            </a:extLst>
          </p:cNvPr>
          <p:cNvGrpSpPr/>
          <p:nvPr/>
        </p:nvGrpSpPr>
        <p:grpSpPr>
          <a:xfrm>
            <a:off x="755643" y="5015021"/>
            <a:ext cx="4940505" cy="3267919"/>
            <a:chOff x="423975" y="4573061"/>
            <a:chExt cx="5913788" cy="3780547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5EC34BCC-AEEC-A144-BEFE-F940889D7F1E}"/>
                </a:ext>
              </a:extLst>
            </p:cNvPr>
            <p:cNvGrpSpPr/>
            <p:nvPr/>
          </p:nvGrpSpPr>
          <p:grpSpPr>
            <a:xfrm>
              <a:off x="1291715" y="4573061"/>
              <a:ext cx="4710006" cy="302677"/>
              <a:chOff x="1414679" y="672840"/>
              <a:chExt cx="3154920" cy="242823"/>
            </a:xfrm>
          </p:grpSpPr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B0B34B21-371C-A341-9512-66148DA5C4DD}"/>
                  </a:ext>
                </a:extLst>
              </p:cNvPr>
              <p:cNvSpPr txBox="1"/>
              <p:nvPr/>
            </p:nvSpPr>
            <p:spPr>
              <a:xfrm>
                <a:off x="3211207" y="688125"/>
                <a:ext cx="452567" cy="2222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latin typeface="Arial" charset="0"/>
                    <a:ea typeface="Arial" charset="0"/>
                    <a:cs typeface="Arial" charset="0"/>
                  </a:rPr>
                  <a:t>0.84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0747B6C-0AA5-AD40-9ED5-BB25AC8A4B21}"/>
                  </a:ext>
                </a:extLst>
              </p:cNvPr>
              <p:cNvSpPr txBox="1"/>
              <p:nvPr/>
            </p:nvSpPr>
            <p:spPr>
              <a:xfrm>
                <a:off x="1414679" y="693440"/>
                <a:ext cx="452567" cy="2222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latin typeface="Arial" charset="0"/>
                    <a:ea typeface="Arial" charset="0"/>
                    <a:cs typeface="Arial" charset="0"/>
                  </a:rPr>
                  <a:t>0.67</a:t>
                </a: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05FB7D6-8517-FE44-B902-C85062DED510}"/>
                  </a:ext>
                </a:extLst>
              </p:cNvPr>
              <p:cNvSpPr txBox="1"/>
              <p:nvPr/>
            </p:nvSpPr>
            <p:spPr>
              <a:xfrm>
                <a:off x="2316104" y="672840"/>
                <a:ext cx="452567" cy="2222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latin typeface="Arial" charset="0"/>
                    <a:ea typeface="Arial" charset="0"/>
                    <a:cs typeface="Arial" charset="0"/>
                  </a:rPr>
                  <a:t>0.27</a:t>
                </a: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12C0F4A8-237F-B04E-9536-738D8E17813B}"/>
                  </a:ext>
                </a:extLst>
              </p:cNvPr>
              <p:cNvSpPr txBox="1"/>
              <p:nvPr/>
            </p:nvSpPr>
            <p:spPr>
              <a:xfrm>
                <a:off x="4117032" y="693437"/>
                <a:ext cx="452567" cy="2222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latin typeface="Arial" charset="0"/>
                    <a:ea typeface="Arial" charset="0"/>
                    <a:cs typeface="Arial" charset="0"/>
                  </a:rPr>
                  <a:t>0.16</a:t>
                </a:r>
              </a:p>
            </p:txBody>
          </p:sp>
        </p:grpSp>
        <p:sp>
          <p:nvSpPr>
            <p:cNvPr id="31" name="Left Bracket 30">
              <a:extLst>
                <a:ext uri="{FF2B5EF4-FFF2-40B4-BE49-F238E27FC236}">
                  <a16:creationId xmlns:a16="http://schemas.microsoft.com/office/drawing/2014/main" id="{E7DA874A-6498-0149-BDDE-D9A3877E7B21}"/>
                </a:ext>
              </a:extLst>
            </p:cNvPr>
            <p:cNvSpPr/>
            <p:nvPr/>
          </p:nvSpPr>
          <p:spPr>
            <a:xfrm rot="5400000">
              <a:off x="1607920" y="4593667"/>
              <a:ext cx="45719" cy="606714"/>
            </a:xfrm>
            <a:prstGeom prst="leftBracke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Left Bracket 14">
              <a:extLst>
                <a:ext uri="{FF2B5EF4-FFF2-40B4-BE49-F238E27FC236}">
                  <a16:creationId xmlns:a16="http://schemas.microsoft.com/office/drawing/2014/main" id="{E13C8D83-246F-F342-85A7-E5F94F2057DD}"/>
                </a:ext>
              </a:extLst>
            </p:cNvPr>
            <p:cNvSpPr/>
            <p:nvPr/>
          </p:nvSpPr>
          <p:spPr>
            <a:xfrm rot="5400000">
              <a:off x="2951121" y="4603257"/>
              <a:ext cx="45719" cy="595232"/>
            </a:xfrm>
            <a:prstGeom prst="leftBracke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Left Bracket 18">
              <a:extLst>
                <a:ext uri="{FF2B5EF4-FFF2-40B4-BE49-F238E27FC236}">
                  <a16:creationId xmlns:a16="http://schemas.microsoft.com/office/drawing/2014/main" id="{E542577E-E556-734C-9D68-FE2DE001E738}"/>
                </a:ext>
              </a:extLst>
            </p:cNvPr>
            <p:cNvSpPr/>
            <p:nvPr/>
          </p:nvSpPr>
          <p:spPr>
            <a:xfrm rot="5400000">
              <a:off x="4288728" y="4603257"/>
              <a:ext cx="45719" cy="595232"/>
            </a:xfrm>
            <a:prstGeom prst="leftBracke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eft Bracket 20">
              <a:extLst>
                <a:ext uri="{FF2B5EF4-FFF2-40B4-BE49-F238E27FC236}">
                  <a16:creationId xmlns:a16="http://schemas.microsoft.com/office/drawing/2014/main" id="{2C337DE1-4362-2348-8E24-66B3934ACE53}"/>
                </a:ext>
              </a:extLst>
            </p:cNvPr>
            <p:cNvSpPr/>
            <p:nvPr/>
          </p:nvSpPr>
          <p:spPr>
            <a:xfrm rot="5400000">
              <a:off x="5641042" y="4603257"/>
              <a:ext cx="45719" cy="595232"/>
            </a:xfrm>
            <a:prstGeom prst="leftBracket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28CA51EA-5249-E74B-AB4F-D465AC65173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3975" y="5073530"/>
              <a:ext cx="5913788" cy="3280078"/>
            </a:xfrm>
            <a:prstGeom prst="rect">
              <a:avLst/>
            </a:prstGeom>
          </p:spPr>
        </p:pic>
      </p:grpSp>
      <p:sp>
        <p:nvSpPr>
          <p:cNvPr id="43" name="Rectangle 42">
            <a:extLst>
              <a:ext uri="{FF2B5EF4-FFF2-40B4-BE49-F238E27FC236}">
                <a16:creationId xmlns:a16="http://schemas.microsoft.com/office/drawing/2014/main" id="{6743F041-07E9-E3D3-0CF6-BB4C72554704}"/>
              </a:ext>
            </a:extLst>
          </p:cNvPr>
          <p:cNvSpPr/>
          <p:nvPr/>
        </p:nvSpPr>
        <p:spPr>
          <a:xfrm>
            <a:off x="305736" y="511166"/>
            <a:ext cx="3513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Arial" charset="0"/>
                <a:ea typeface="Arial" charset="0"/>
                <a:cs typeface="Arial" charset="0"/>
              </a:rPr>
              <a:t>A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1830CB59-D97A-C81E-F18A-0A40D5B5AFB9}"/>
              </a:ext>
            </a:extLst>
          </p:cNvPr>
          <p:cNvSpPr/>
          <p:nvPr/>
        </p:nvSpPr>
        <p:spPr>
          <a:xfrm>
            <a:off x="331938" y="4431268"/>
            <a:ext cx="3513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Arial" charset="0"/>
                <a:ea typeface="Arial" charset="0"/>
                <a:cs typeface="Arial" charset="0"/>
              </a:rPr>
              <a:t>B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DF85E35F-A50D-943A-6EF5-9B5BFF39191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636525" y="243745"/>
            <a:ext cx="3490405" cy="465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0730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165718</TotalTime>
  <Words>13</Words>
  <Application>Microsoft Macintosh PowerPoint</Application>
  <PresentationFormat>Custom</PresentationFormat>
  <Paragraphs>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Hui, Angela Bik-Yu</dc:creator>
  <cp:lastModifiedBy>Nair, Viswam S</cp:lastModifiedBy>
  <cp:revision>1428</cp:revision>
  <cp:lastPrinted>2021-11-02T21:05:44Z</cp:lastPrinted>
  <dcterms:created xsi:type="dcterms:W3CDTF">2017-11-27T19:06:33Z</dcterms:created>
  <dcterms:modified xsi:type="dcterms:W3CDTF">2022-05-24T16:37:57Z</dcterms:modified>
</cp:coreProperties>
</file>