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75" d="100"/>
          <a:sy n="75" d="100"/>
        </p:scale>
        <p:origin x="-115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3BC7B-BC86-45E7-909D-B3DACE78A33E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AB13BA-13B5-44BC-96F4-00BC0A5A5A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B13BA-13B5-44BC-96F4-00BC0A5A5A3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Students\Desktop\Ram TT oil\y tube\DSC_0242.JPG"/>
          <p:cNvPicPr>
            <a:picLocks noChangeAspect="1" noChangeArrowheads="1"/>
          </p:cNvPicPr>
          <p:nvPr/>
        </p:nvPicPr>
        <p:blipFill>
          <a:blip r:embed="rId3" cstate="print"/>
          <a:srcRect l="24021" r="19929" b="11388"/>
          <a:stretch>
            <a:fillRect/>
          </a:stretch>
        </p:blipFill>
        <p:spPr bwMode="auto">
          <a:xfrm rot="5400000">
            <a:off x="1977373" y="1375426"/>
            <a:ext cx="4198653" cy="37338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19400" y="6096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Y tube Olfactometer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19800" y="11430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Arm</a:t>
            </a:r>
            <a:endParaRPr lang="en-US" dirty="0"/>
          </a:p>
        </p:txBody>
      </p:sp>
      <p:cxnSp>
        <p:nvCxnSpPr>
          <p:cNvPr id="6" name="Straight Arrow Connector 5"/>
          <p:cNvCxnSpPr>
            <a:endCxn id="4" idx="1"/>
          </p:cNvCxnSpPr>
          <p:nvPr/>
        </p:nvCxnSpPr>
        <p:spPr>
          <a:xfrm flipV="1">
            <a:off x="3352800" y="1327666"/>
            <a:ext cx="2667000" cy="7297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876800" y="1447800"/>
            <a:ext cx="13716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191000" y="3810000"/>
            <a:ext cx="20574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00800" y="35814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Stem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Students</dc:creator>
  <cp:lastModifiedBy>naveen</cp:lastModifiedBy>
  <cp:revision>6</cp:revision>
  <dcterms:created xsi:type="dcterms:W3CDTF">2006-08-16T00:00:00Z</dcterms:created>
  <dcterms:modified xsi:type="dcterms:W3CDTF">2021-08-10T14:15:27Z</dcterms:modified>
</cp:coreProperties>
</file>