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9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3" userDrawn="1">
          <p15:clr>
            <a:srgbClr val="A4A3A4"/>
          </p15:clr>
        </p15:guide>
        <p15:guide id="2" pos="1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1B931E"/>
    <a:srgbClr val="5CFF5B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42" autoAdjust="0"/>
    <p:restoredTop sz="94008"/>
  </p:normalViewPr>
  <p:slideViewPr>
    <p:cSldViewPr snapToGrid="0">
      <p:cViewPr varScale="1">
        <p:scale>
          <a:sx n="60" d="100"/>
          <a:sy n="60" d="100"/>
        </p:scale>
        <p:origin x="2364" y="84"/>
      </p:cViewPr>
      <p:guideLst>
        <p:guide orient="horz" pos="703"/>
        <p:guide pos="16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62" d="100"/>
          <a:sy n="162" d="100"/>
        </p:scale>
        <p:origin x="-3040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3DAB7-0CAD-3E4F-8154-074E7C2E5027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BCA4B-DC4F-8249-BDB3-E42CF5ED4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9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889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224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71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899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35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63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62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6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3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80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652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1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6AEF5A61-7A4E-C440-9DA3-2CB44537B873}"/>
              </a:ext>
            </a:extLst>
          </p:cNvPr>
          <p:cNvSpPr txBox="1"/>
          <p:nvPr/>
        </p:nvSpPr>
        <p:spPr>
          <a:xfrm>
            <a:off x="188966" y="60393"/>
            <a:ext cx="3105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/>
                <a:cs typeface="Arial"/>
              </a:rPr>
              <a:t>Supplementary Figure 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F22A6F-873C-4A44-8231-67E37923DD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103"/>
          <a:stretch/>
        </p:blipFill>
        <p:spPr>
          <a:xfrm>
            <a:off x="2782972" y="805619"/>
            <a:ext cx="1756659" cy="17559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871DF6-23AF-4047-BC60-7098D65215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846" y="997113"/>
            <a:ext cx="1972584" cy="15836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3DE652-9936-F549-81B1-269AE8B0F320}"/>
              </a:ext>
            </a:extLst>
          </p:cNvPr>
          <p:cNvSpPr txBox="1"/>
          <p:nvPr/>
        </p:nvSpPr>
        <p:spPr>
          <a:xfrm>
            <a:off x="824962" y="582627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Figure 1B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B30D8A-97D4-5A46-9A47-505CE4058964}"/>
              </a:ext>
            </a:extLst>
          </p:cNvPr>
          <p:cNvSpPr txBox="1"/>
          <p:nvPr/>
        </p:nvSpPr>
        <p:spPr>
          <a:xfrm>
            <a:off x="3133308" y="588484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Figure 2D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7DDDB55-62EE-6440-9851-F9CDE7AEF1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1378"/>
          <a:stretch/>
        </p:blipFill>
        <p:spPr>
          <a:xfrm>
            <a:off x="2586338" y="1018384"/>
            <a:ext cx="170083" cy="158362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96A36A1-61E9-2D44-B1A4-9B4C5E0B5AA2}"/>
              </a:ext>
            </a:extLst>
          </p:cNvPr>
          <p:cNvSpPr txBox="1"/>
          <p:nvPr/>
        </p:nvSpPr>
        <p:spPr>
          <a:xfrm>
            <a:off x="5203520" y="582626"/>
            <a:ext cx="949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Figure 2F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E996DDD-C5C3-FB40-8F13-6C95EE22FC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978" y="976412"/>
            <a:ext cx="1906176" cy="158513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2F5577D-3E8B-CF4C-873A-D146C3FFBE66}"/>
              </a:ext>
            </a:extLst>
          </p:cNvPr>
          <p:cNvSpPr txBox="1"/>
          <p:nvPr/>
        </p:nvSpPr>
        <p:spPr>
          <a:xfrm>
            <a:off x="824962" y="2604660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Figure 4C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DBCBAF-C667-F848-B439-080B6CC53624}"/>
              </a:ext>
            </a:extLst>
          </p:cNvPr>
          <p:cNvSpPr txBox="1"/>
          <p:nvPr/>
        </p:nvSpPr>
        <p:spPr>
          <a:xfrm>
            <a:off x="3133308" y="2610517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Figure 4D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297C50A-D098-7E47-9D8D-C5D134287E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910" y="3026835"/>
            <a:ext cx="2028621" cy="192259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0E13747-18D7-B340-B5B3-3BA3D4338B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0014" y="3017393"/>
            <a:ext cx="2066611" cy="192259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7060D6D-82F5-D745-A01D-7A0CDEB33AD4}"/>
              </a:ext>
            </a:extLst>
          </p:cNvPr>
          <p:cNvSpPr txBox="1"/>
          <p:nvPr/>
        </p:nvSpPr>
        <p:spPr>
          <a:xfrm>
            <a:off x="924354" y="5049601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Figure 6B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EC7A2C-E1C5-E147-8E89-BC9CAD86A842}"/>
              </a:ext>
            </a:extLst>
          </p:cNvPr>
          <p:cNvSpPr txBox="1"/>
          <p:nvPr/>
        </p:nvSpPr>
        <p:spPr>
          <a:xfrm>
            <a:off x="3232700" y="5055458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Figure 6D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E49FA1B-12FB-3344-9448-C4F47403981C}"/>
              </a:ext>
            </a:extLst>
          </p:cNvPr>
          <p:cNvSpPr txBox="1"/>
          <p:nvPr/>
        </p:nvSpPr>
        <p:spPr>
          <a:xfrm>
            <a:off x="5156708" y="5081247"/>
            <a:ext cx="949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Figure 6F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EC3118E-006B-2340-9B90-0872804048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5385" y="5467181"/>
            <a:ext cx="2028621" cy="166304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8728476-A586-3049-BF80-78457745B5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67962" y="5415201"/>
            <a:ext cx="2151925" cy="172610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FD17FF0-82F1-534B-A13E-A1A4BD48900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5782" y="5353894"/>
            <a:ext cx="1965756" cy="173206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30A3807-DE10-442F-B4BC-EE849F9EDD15}"/>
              </a:ext>
            </a:extLst>
          </p:cNvPr>
          <p:cNvSpPr txBox="1"/>
          <p:nvPr/>
        </p:nvSpPr>
        <p:spPr>
          <a:xfrm>
            <a:off x="328500" y="7556706"/>
            <a:ext cx="62536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Supplementary Figure 7. </a:t>
            </a:r>
            <a:r>
              <a:rPr lang="en-US" altLang="zh-CN" sz="18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Individual tumor curves from Figures 1, 2, 4 and 6 are shown. </a:t>
            </a:r>
            <a:endParaRPr lang="zh-CN" altLang="zh-CN" sz="18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353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135601</TotalTime>
  <Words>38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Times New Roman</vt:lpstr>
      <vt:lpstr>Office Theme</vt:lpstr>
      <vt:lpstr>PowerPoint Presentation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P</dc:creator>
  <cp:lastModifiedBy>Liu Wei</cp:lastModifiedBy>
  <cp:revision>596</cp:revision>
  <cp:lastPrinted>2019-08-27T11:51:21Z</cp:lastPrinted>
  <dcterms:created xsi:type="dcterms:W3CDTF">2017-05-05T14:44:48Z</dcterms:created>
  <dcterms:modified xsi:type="dcterms:W3CDTF">2021-10-12T10:21:52Z</dcterms:modified>
</cp:coreProperties>
</file>