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84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tif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317" y="191022"/>
            <a:ext cx="3106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1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3146597" y="1288896"/>
            <a:ext cx="61072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BAFF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75892" y="1239024"/>
            <a:ext cx="7220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Control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19694" y="1754876"/>
            <a:ext cx="7404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IB: </a:t>
            </a:r>
            <a:r>
              <a:rPr lang="en-US" sz="1300" dirty="0" err="1">
                <a:latin typeface="Arial"/>
                <a:cs typeface="Arial"/>
              </a:rPr>
              <a:t>Myc</a:t>
            </a:r>
            <a:endParaRPr lang="en-US" sz="13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404017" y="1694702"/>
            <a:ext cx="3701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40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0" y="676167"/>
            <a:ext cx="360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07048" y="678186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8047" y="2838838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761776" y="2817144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70337" y="2841378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601" y="4930178"/>
            <a:ext cx="341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F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48283" y="4930178"/>
            <a:ext cx="384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G</a:t>
            </a:r>
          </a:p>
        </p:txBody>
      </p:sp>
      <p:pic>
        <p:nvPicPr>
          <p:cNvPr id="28" name="Picture 2" descr="C:\Users\neway\Desktop\WB BAFF anti-myc\17052018 day13 day18 tumor samples anti-myc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57" t="23766" r="30042" b="67692"/>
          <a:stretch/>
        </p:blipFill>
        <p:spPr bwMode="auto">
          <a:xfrm>
            <a:off x="2809507" y="1698068"/>
            <a:ext cx="937195" cy="335533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neway\Desktop\WB BAFF anti-myc\17052018 day13 day18 tumor samples tubulin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7" t="22417" r="32518" b="70064"/>
          <a:stretch/>
        </p:blipFill>
        <p:spPr bwMode="auto">
          <a:xfrm>
            <a:off x="2801041" y="2095264"/>
            <a:ext cx="937194" cy="32060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728155" y="2135885"/>
            <a:ext cx="7962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IB: Actin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690995" y="1862123"/>
            <a:ext cx="84667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/>
          <a:srcRect l="51511" t="-748" r="11453" b="82295"/>
          <a:stretch/>
        </p:blipFill>
        <p:spPr>
          <a:xfrm>
            <a:off x="2223192" y="3085775"/>
            <a:ext cx="643467" cy="3132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6667"/>
          <a:stretch/>
        </p:blipFill>
        <p:spPr>
          <a:xfrm>
            <a:off x="404498" y="3395343"/>
            <a:ext cx="1126535" cy="142239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/>
          <a:srcRect l="51511" t="-748" r="11453" b="82295"/>
          <a:stretch/>
        </p:blipFill>
        <p:spPr>
          <a:xfrm>
            <a:off x="843065" y="3085769"/>
            <a:ext cx="643467" cy="3132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0501AC4-CD17-404D-B432-D82B77AA25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6073" y="3077830"/>
            <a:ext cx="1413142" cy="15588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7B3E3D-5AA1-9B41-A436-CB863E6C125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704"/>
          <a:stretch/>
        </p:blipFill>
        <p:spPr>
          <a:xfrm>
            <a:off x="3318466" y="3395343"/>
            <a:ext cx="1136429" cy="14686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2C5D9-90A8-1444-91CA-1DE1B97CB17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061"/>
          <a:stretch/>
        </p:blipFill>
        <p:spPr>
          <a:xfrm>
            <a:off x="2040312" y="3377379"/>
            <a:ext cx="1126536" cy="148172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DB3AAD0-3CB8-B148-B906-D8662602D7B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712" t="17853" r="15705" b="3582"/>
          <a:stretch/>
        </p:blipFill>
        <p:spPr>
          <a:xfrm>
            <a:off x="285811" y="1200147"/>
            <a:ext cx="1266724" cy="134561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F394921-AE2C-6140-AF8A-7F848F18E26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1592" t="2601" r="8084" b="81407"/>
          <a:stretch/>
        </p:blipFill>
        <p:spPr>
          <a:xfrm>
            <a:off x="920313" y="899467"/>
            <a:ext cx="873295" cy="33053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64DDE62-3511-B346-B4E3-EFFEBC7212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3684" y="5185845"/>
            <a:ext cx="1495600" cy="184400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2E180C7-02F0-8B49-AE2D-A16EE863FDF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64619" y="5200359"/>
            <a:ext cx="1730670" cy="199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26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BB1D813-85AD-4D4D-AA0D-B6BD9E863241}"/>
              </a:ext>
            </a:extLst>
          </p:cNvPr>
          <p:cNvSpPr txBox="1"/>
          <p:nvPr/>
        </p:nvSpPr>
        <p:spPr>
          <a:xfrm>
            <a:off x="461210" y="816757"/>
            <a:ext cx="6180221" cy="8125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1. Expression of BAFF in B16.F10 melanoma cells slows tumor growth and increases survival of tumor-bearing mice.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BAFF over-expressing B16.F10.gp33 (BAFF)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monoclonal cell population was generated using lentiviral transduction followed by clonal dilution. (A)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Tnfsf13B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expression levels were confirmed in the BAFF cells by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qRT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-PCR.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Expression was normalized to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GAPDH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(n = 3)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(B)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BAFF protein over-expression was confirmed by immunoblotting for the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Myc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tag (a representative immunoblot of n = 4 is shown). (C) The growth of BAFF and control cells was compared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vitro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(n = 3). (D) Apoptosis following treatment of BAFF and control cells with several apoptosis-inducing agents was assessed by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AnnexinV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/7AAD staining. Percent apoptosis was ascertained by summing up the Annexin V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/7AAD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and Annexin V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/7AAD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populations (n = 3-4). (E) The level of BAFF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in the serum of mice intravenously inoculated with BAFF or control cells was determined using ELISA. BAFF serum levels were determined 18 days post inoculation (n = 3). (F-G)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BAFF-expressing or GFP expressing B16.F10 (BAFF and control respectively)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polyclonal cell population was re-generated using the pLenti-C-Myc-DDK-P2A-Puro vectors through lentiviral transduction followed by puromycin selection. (F)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C57BL/6 (B6) mice were inoculated subcutaneously with 5 x10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BAFF-expressing or control cells (n = 7-11), or (G) intravenously with 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of BAFF-expressing or control cells (n = 8-9). Error bars in all experiments indicate SEM; *P &lt; 0.05 as determined by a Student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´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 t-test (unpaired, 2 tailed) and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log-rank test for analysis of Kaplan Meier survival curves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9182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333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2021-10-12T10:15:52Z</dcterms:modified>
</cp:coreProperties>
</file>