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3" userDrawn="1">
          <p15:clr>
            <a:srgbClr val="A4A3A4"/>
          </p15:clr>
        </p15:guide>
        <p15:guide id="2" pos="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1B931E"/>
    <a:srgbClr val="5CFF5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 autoAdjust="0"/>
    <p:restoredTop sz="94008"/>
  </p:normalViewPr>
  <p:slideViewPr>
    <p:cSldViewPr snapToGrid="0">
      <p:cViewPr varScale="1">
        <p:scale>
          <a:sx n="60" d="100"/>
          <a:sy n="60" d="100"/>
        </p:scale>
        <p:origin x="2364" y="84"/>
      </p:cViewPr>
      <p:guideLst>
        <p:guide orient="horz" pos="703"/>
        <p:guide pos="1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2" d="100"/>
          <a:sy n="162" d="100"/>
        </p:scale>
        <p:origin x="-304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3DAB7-0CAD-3E4F-8154-074E7C2E5027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BCA4B-DC4F-8249-BDB3-E42CF5ED4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9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8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2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1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9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3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6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3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8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52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74" y="191022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Supplementary Figure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3971" y="2386365"/>
            <a:ext cx="537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IgG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3617B4-A239-DC4B-A2EE-4BC8BB6824D1}"/>
              </a:ext>
            </a:extLst>
          </p:cNvPr>
          <p:cNvSpPr txBox="1"/>
          <p:nvPr/>
        </p:nvSpPr>
        <p:spPr>
          <a:xfrm>
            <a:off x="1252326" y="2386165"/>
            <a:ext cx="537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IgM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2C36E1-1877-1B45-8992-DEBE722004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015"/>
          <a:stretch/>
        </p:blipFill>
        <p:spPr>
          <a:xfrm>
            <a:off x="260350" y="850405"/>
            <a:ext cx="1526811" cy="16252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69BA21-0DBE-497C-8828-DFC7F09A79C2}"/>
              </a:ext>
            </a:extLst>
          </p:cNvPr>
          <p:cNvSpPr txBox="1"/>
          <p:nvPr/>
        </p:nvSpPr>
        <p:spPr>
          <a:xfrm>
            <a:off x="260350" y="3100165"/>
            <a:ext cx="5843338" cy="2777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800" b="1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Supplementary Figure 2. IgG and IgM levels in BAFF and controls tumors. </a:t>
            </a:r>
            <a:r>
              <a:rPr lang="en-US" altLang="zh-CN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(A) C57BL/6 mice were inoculated subcutaneously with 5 x 10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</a:t>
            </a:r>
            <a:r>
              <a:rPr lang="en-US" altLang="zh-CN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of BAFF-</a:t>
            </a:r>
            <a:r>
              <a:rPr lang="en-US" altLang="zh-CN" sz="180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expressinf</a:t>
            </a:r>
            <a:r>
              <a:rPr lang="en-US" altLang="zh-CN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or control cells. Concentration of IgG and IgM was measured in tumors harvested 13 days post-tumor inoculation by ELISA (n = 5-6).</a:t>
            </a:r>
            <a:endParaRPr lang="zh-CN" altLang="zh-CN" sz="18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979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135601</TotalTime>
  <Words>60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Times New Roman</vt:lpstr>
      <vt:lpstr>Office Theme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P</dc:creator>
  <cp:lastModifiedBy>Liu Wei</cp:lastModifiedBy>
  <cp:revision>596</cp:revision>
  <cp:lastPrinted>2019-08-27T11:51:21Z</cp:lastPrinted>
  <dcterms:created xsi:type="dcterms:W3CDTF">2017-05-05T14:44:48Z</dcterms:created>
  <dcterms:modified xsi:type="dcterms:W3CDTF">2021-10-12T10:16:36Z</dcterms:modified>
</cp:coreProperties>
</file>