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7" r:id="rId2"/>
    <p:sldId id="278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 varScale="1">
        <p:scale>
          <a:sx n="60" d="100"/>
          <a:sy n="60" d="100"/>
        </p:scale>
        <p:origin x="2364" y="84"/>
      </p:cViewPr>
      <p:guideLst>
        <p:guide orient="horz" pos="703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CA4B-DC4F-8249-BDB3-E42CF5ED44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20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2007" y="58818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6918" y="340976"/>
            <a:ext cx="360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0918" y="341167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0482C0-8E92-3441-9C78-A3CB9CF09787}"/>
              </a:ext>
            </a:extLst>
          </p:cNvPr>
          <p:cNvSpPr txBox="1"/>
          <p:nvPr/>
        </p:nvSpPr>
        <p:spPr>
          <a:xfrm>
            <a:off x="4052182" y="34330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FB3CB9-FC03-DB40-B8EC-CDE389D6E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291" y="2949325"/>
            <a:ext cx="1655555" cy="18167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A3208C-B050-304B-BE78-6F33D22CBA70}"/>
              </a:ext>
            </a:extLst>
          </p:cNvPr>
          <p:cNvSpPr txBox="1"/>
          <p:nvPr/>
        </p:nvSpPr>
        <p:spPr>
          <a:xfrm>
            <a:off x="2920691" y="2315528"/>
            <a:ext cx="808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LN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0385C0-2F03-7542-98B9-8B7DD288AB66}"/>
              </a:ext>
            </a:extLst>
          </p:cNvPr>
          <p:cNvSpPr txBox="1"/>
          <p:nvPr/>
        </p:nvSpPr>
        <p:spPr>
          <a:xfrm>
            <a:off x="3235221" y="2303496"/>
            <a:ext cx="808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Tumor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B38E81-3698-DB43-88F2-9FEAB3C4A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09" y="767213"/>
            <a:ext cx="1637224" cy="1966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22897-BF46-8F4B-B8F5-B903216226F3}"/>
              </a:ext>
            </a:extLst>
          </p:cNvPr>
          <p:cNvSpPr txBox="1"/>
          <p:nvPr/>
        </p:nvSpPr>
        <p:spPr>
          <a:xfrm>
            <a:off x="180812" y="2641702"/>
            <a:ext cx="435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00DB8F-4BC0-664A-BA08-65AB50D4D0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953"/>
          <a:stretch/>
        </p:blipFill>
        <p:spPr>
          <a:xfrm>
            <a:off x="4422796" y="741086"/>
            <a:ext cx="1854169" cy="18695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C60800-3E61-7A4D-96E2-8B6BFA2F3C9F}"/>
              </a:ext>
            </a:extLst>
          </p:cNvPr>
          <p:cNvSpPr txBox="1"/>
          <p:nvPr/>
        </p:nvSpPr>
        <p:spPr>
          <a:xfrm>
            <a:off x="3153534" y="2639864"/>
            <a:ext cx="435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C5A61E-C53D-DF41-8DDC-35E3BCD5EAD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7644"/>
          <a:stretch/>
        </p:blipFill>
        <p:spPr>
          <a:xfrm>
            <a:off x="398569" y="3039974"/>
            <a:ext cx="1655555" cy="17260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B2D3DE-AF6B-1841-9EA2-1E3F0C2E63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366" y="677842"/>
            <a:ext cx="1367243" cy="16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71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D58D0BC-FF1B-490F-99A1-6CB109684B39}"/>
              </a:ext>
            </a:extLst>
          </p:cNvPr>
          <p:cNvSpPr txBox="1"/>
          <p:nvPr/>
        </p:nvSpPr>
        <p:spPr>
          <a:xfrm>
            <a:off x="340895" y="751071"/>
            <a:ext cx="617621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5. Characterization of tumor infiltrating lymphocytes in BAFF-expressing and control tumors.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C57BL/6 mice were inoculated subcutaneously with 5 x 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BAFF-expressing or control cells and tumors were analyzed as indicated 13 days post tumor inoculation. (A) Tumor infiltrating CD8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T cells were stained for surface markers of activation and exhaustion using FACS analysis (n = 3-9). (B) Numbers of gp-33 specific tetramer CD8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 in BAFF and control tumors as well as tumor draining lymph node were analyzed at day 13 post tumor inoculation using FACS analysis (n = 3-5). (C)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Cd8</a:t>
            </a:r>
            <a:r>
              <a:rPr lang="en-US" altLang="zh-CN" sz="1800" i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-/-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mice treated with CD4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T cell depleting antibody (anti-CD4) (n = 3-5). (D) Numbers of Treg (CD4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CD25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cells) and expression of FOXP3 on Tregs was assessed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 BAFF and control tumors using FACS analysis (n = 11-12, pooled form two independent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 vivo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experiments). (E) The levels of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IFN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γ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in BAFF and control tumors were determined using ELISA at the indicated time points (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 = 6-10), pooled from two independent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 vivo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experiments). Error bars in all experiments indicate SEM; *P &lt; 0.05 as determined by a Student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´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 t-test (unpaired, 2 tailed).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4325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135601</TotalTime>
  <Words>243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596</cp:revision>
  <cp:lastPrinted>2019-08-27T11:51:21Z</cp:lastPrinted>
  <dcterms:created xsi:type="dcterms:W3CDTF">2017-05-05T14:44:48Z</dcterms:created>
  <dcterms:modified xsi:type="dcterms:W3CDTF">2021-10-12T10:19:54Z</dcterms:modified>
</cp:coreProperties>
</file>