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902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7016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7090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698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842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801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28750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43076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8766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960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6944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46310-DA17-6646-98A1-358E58BB92D6}" type="datetimeFigureOut">
              <a:rPr kumimoji="1" lang="zh-CN" altLang="en-US" smtClean="0"/>
              <a:t>22/6/16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FF647-5BBD-BC4B-BFC1-07CA9E0401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215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477338"/>
              </p:ext>
            </p:extLst>
          </p:nvPr>
        </p:nvGraphicFramePr>
        <p:xfrm>
          <a:off x="1511300" y="949332"/>
          <a:ext cx="6489700" cy="5644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3" imgW="5422900" imgH="3860800" progId="Word.Document.12">
                  <p:embed/>
                </p:oleObj>
              </mc:Choice>
              <mc:Fallback>
                <p:oleObj name="文档" r:id="rId3" imgW="5422900" imgH="3860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1300" y="949332"/>
                        <a:ext cx="6489700" cy="56440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1550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Co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673" y="3564243"/>
            <a:ext cx="3010659" cy="3010659"/>
          </a:xfrm>
          <a:prstGeom prst="rect">
            <a:avLst/>
          </a:prstGeom>
        </p:spPr>
      </p:pic>
      <p:pic>
        <p:nvPicPr>
          <p:cNvPr id="4" name="图片 3" descr="boxplot-Bacteroid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31" y="172664"/>
            <a:ext cx="2601738" cy="3252172"/>
          </a:xfrm>
          <a:prstGeom prst="rect">
            <a:avLst/>
          </a:prstGeom>
        </p:spPr>
      </p:pic>
      <p:pic>
        <p:nvPicPr>
          <p:cNvPr id="5" name="图片 4" descr="boxplot-Fusobacteriu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727" y="172664"/>
            <a:ext cx="2601738" cy="3267325"/>
          </a:xfrm>
          <a:prstGeom prst="rect">
            <a:avLst/>
          </a:prstGeom>
        </p:spPr>
      </p:pic>
      <p:pic>
        <p:nvPicPr>
          <p:cNvPr id="6" name="图片 5" descr="boxplot-Escherichia-Shigell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31" y="3439988"/>
            <a:ext cx="2607799" cy="325974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18764" y="13904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Times New Roman"/>
                <a:cs typeface="Times New Roman"/>
              </a:rPr>
              <a:t>A</a:t>
            </a:r>
            <a:endParaRPr kumimoji="1" lang="zh-CN" altLang="en-US" sz="2800" dirty="0">
              <a:latin typeface="Times New Roman"/>
              <a:cs typeface="Times New Roman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58878" y="13904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Times New Roman"/>
                <a:cs typeface="Times New Roman"/>
              </a:rPr>
              <a:t>B</a:t>
            </a:r>
            <a:endParaRPr kumimoji="1" lang="zh-CN" altLang="en-US" sz="2800" dirty="0">
              <a:latin typeface="Times New Roman"/>
              <a:cs typeface="Times New Roman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48569" y="3178379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Times New Roman"/>
                <a:cs typeface="Times New Roman"/>
              </a:rPr>
              <a:t>C</a:t>
            </a:r>
            <a:endParaRPr kumimoji="1" lang="zh-CN" altLang="en-US" sz="2800" dirty="0">
              <a:latin typeface="Times New Roman"/>
              <a:cs typeface="Times New Roman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13742" y="3163226"/>
            <a:ext cx="443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Times New Roman"/>
                <a:cs typeface="Times New Roman"/>
              </a:rPr>
              <a:t>D</a:t>
            </a:r>
            <a:endParaRPr kumimoji="1" lang="zh-CN" altLang="en-US" sz="2800" dirty="0">
              <a:latin typeface="Times New Roman"/>
              <a:cs typeface="Times New Roman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0" y="31446"/>
            <a:ext cx="1117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S. figure 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0068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</Words>
  <Application>Microsoft Macintosh PowerPoint</Application>
  <PresentationFormat>全屏显示(4:3)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嵌入的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文档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Microsoft Office 用户</cp:lastModifiedBy>
  <cp:revision>4</cp:revision>
  <dcterms:created xsi:type="dcterms:W3CDTF">2022-02-06T09:45:41Z</dcterms:created>
  <dcterms:modified xsi:type="dcterms:W3CDTF">2022-06-16T14:32:59Z</dcterms:modified>
</cp:coreProperties>
</file>