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480" r:id="rId2"/>
  </p:sldIdLst>
  <p:sldSz cx="6858000" cy="9144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1ADCA53-1AA5-4D2F-A95C-EF892A9D54BD}" v="131" dt="2022-07-25T17:32:33.19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11" autoAdjust="0"/>
    <p:restoredTop sz="73976" autoAdjust="0"/>
  </p:normalViewPr>
  <p:slideViewPr>
    <p:cSldViewPr snapToGrid="0">
      <p:cViewPr>
        <p:scale>
          <a:sx n="50" d="100"/>
          <a:sy n="50" d="100"/>
        </p:scale>
        <p:origin x="1752" y="-55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notesViewPr>
    <p:cSldViewPr snapToGrid="0">
      <p:cViewPr varScale="1">
        <p:scale>
          <a:sx n="73" d="100"/>
          <a:sy n="73" d="100"/>
        </p:scale>
        <p:origin x="3024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西林 隼人" userId="58989f34fa655ac2" providerId="LiveId" clId="{81ADCA53-1AA5-4D2F-A95C-EF892A9D54BD}"/>
    <pc:docChg chg="undo custSel addSld delSld modSld sldOrd">
      <pc:chgData name="西林 隼人" userId="58989f34fa655ac2" providerId="LiveId" clId="{81ADCA53-1AA5-4D2F-A95C-EF892A9D54BD}" dt="2022-07-25T17:39:00.285" v="2289" actId="20577"/>
      <pc:docMkLst>
        <pc:docMk/>
      </pc:docMkLst>
      <pc:sldChg chg="addSp delSp modSp mod modNotesTx">
        <pc:chgData name="西林 隼人" userId="58989f34fa655ac2" providerId="LiveId" clId="{81ADCA53-1AA5-4D2F-A95C-EF892A9D54BD}" dt="2022-07-25T17:39:00.285" v="2289" actId="20577"/>
        <pc:sldMkLst>
          <pc:docMk/>
          <pc:sldMk cId="3102241320" sldId="477"/>
        </pc:sldMkLst>
        <pc:spChg chg="del">
          <ac:chgData name="西林 隼人" userId="58989f34fa655ac2" providerId="LiveId" clId="{81ADCA53-1AA5-4D2F-A95C-EF892A9D54BD}" dt="2022-07-25T15:28:22.035" v="1402" actId="478"/>
          <ac:spMkLst>
            <pc:docMk/>
            <pc:sldMk cId="3102241320" sldId="477"/>
            <ac:spMk id="22" creationId="{3C55CBB1-3DE6-2887-285F-66BC5617F975}"/>
          </ac:spMkLst>
        </pc:spChg>
        <pc:spChg chg="add del mod">
          <ac:chgData name="西林 隼人" userId="58989f34fa655ac2" providerId="LiveId" clId="{81ADCA53-1AA5-4D2F-A95C-EF892A9D54BD}" dt="2022-07-25T17:14:39.999" v="2154" actId="478"/>
          <ac:spMkLst>
            <pc:docMk/>
            <pc:sldMk cId="3102241320" sldId="477"/>
            <ac:spMk id="143" creationId="{D2E90AB2-910F-C7D9-6730-234D37328DA1}"/>
          </ac:spMkLst>
        </pc:spChg>
        <pc:spChg chg="add del mod">
          <ac:chgData name="西林 隼人" userId="58989f34fa655ac2" providerId="LiveId" clId="{81ADCA53-1AA5-4D2F-A95C-EF892A9D54BD}" dt="2022-07-25T17:14:11.683" v="2149" actId="478"/>
          <ac:spMkLst>
            <pc:docMk/>
            <pc:sldMk cId="3102241320" sldId="477"/>
            <ac:spMk id="144" creationId="{90849EF3-E3DA-2C1E-CCD3-6D1763528DE0}"/>
          </ac:spMkLst>
        </pc:spChg>
        <pc:spChg chg="add mod">
          <ac:chgData name="西林 隼人" userId="58989f34fa655ac2" providerId="LiveId" clId="{81ADCA53-1AA5-4D2F-A95C-EF892A9D54BD}" dt="2022-07-25T17:17:29.837" v="2176" actId="12789"/>
          <ac:spMkLst>
            <pc:docMk/>
            <pc:sldMk cId="3102241320" sldId="477"/>
            <ac:spMk id="145" creationId="{2D3CF25B-D5B1-CC69-8C5C-CBB2EE9C52CB}"/>
          </ac:spMkLst>
        </pc:spChg>
        <pc:spChg chg="add del mod">
          <ac:chgData name="西林 隼人" userId="58989f34fa655ac2" providerId="LiveId" clId="{81ADCA53-1AA5-4D2F-A95C-EF892A9D54BD}" dt="2022-07-25T17:14:39.999" v="2154" actId="478"/>
          <ac:spMkLst>
            <pc:docMk/>
            <pc:sldMk cId="3102241320" sldId="477"/>
            <ac:spMk id="146" creationId="{162F9575-FDE9-6EB2-AE40-6D6E62B240DC}"/>
          </ac:spMkLst>
        </pc:spChg>
        <pc:spChg chg="add mod">
          <ac:chgData name="西林 隼人" userId="58989f34fa655ac2" providerId="LiveId" clId="{81ADCA53-1AA5-4D2F-A95C-EF892A9D54BD}" dt="2022-07-25T17:17:29.837" v="2176" actId="12789"/>
          <ac:spMkLst>
            <pc:docMk/>
            <pc:sldMk cId="3102241320" sldId="477"/>
            <ac:spMk id="147" creationId="{48C75B78-CA98-2585-B639-C65DBD3DF384}"/>
          </ac:spMkLst>
        </pc:spChg>
        <pc:spChg chg="add mod">
          <ac:chgData name="西林 隼人" userId="58989f34fa655ac2" providerId="LiveId" clId="{81ADCA53-1AA5-4D2F-A95C-EF892A9D54BD}" dt="2022-07-25T17:17:29.837" v="2176" actId="12789"/>
          <ac:spMkLst>
            <pc:docMk/>
            <pc:sldMk cId="3102241320" sldId="477"/>
            <ac:spMk id="148" creationId="{6BAA1073-1ACF-C879-C07C-A73C9833C81E}"/>
          </ac:spMkLst>
        </pc:spChg>
        <pc:spChg chg="add mod">
          <ac:chgData name="西林 隼人" userId="58989f34fa655ac2" providerId="LiveId" clId="{81ADCA53-1AA5-4D2F-A95C-EF892A9D54BD}" dt="2022-07-25T17:17:39.419" v="2177" actId="12789"/>
          <ac:spMkLst>
            <pc:docMk/>
            <pc:sldMk cId="3102241320" sldId="477"/>
            <ac:spMk id="149" creationId="{59FFE486-613A-788A-0B30-44E761317514}"/>
          </ac:spMkLst>
        </pc:spChg>
        <pc:spChg chg="add mod">
          <ac:chgData name="西林 隼人" userId="58989f34fa655ac2" providerId="LiveId" clId="{81ADCA53-1AA5-4D2F-A95C-EF892A9D54BD}" dt="2022-07-25T17:17:39.419" v="2177" actId="12789"/>
          <ac:spMkLst>
            <pc:docMk/>
            <pc:sldMk cId="3102241320" sldId="477"/>
            <ac:spMk id="150" creationId="{475461D9-D007-4D9F-DE07-CFA8E1BB90CC}"/>
          </ac:spMkLst>
        </pc:spChg>
        <pc:spChg chg="add mod">
          <ac:chgData name="西林 隼人" userId="58989f34fa655ac2" providerId="LiveId" clId="{81ADCA53-1AA5-4D2F-A95C-EF892A9D54BD}" dt="2022-07-25T17:17:39.419" v="2177" actId="12789"/>
          <ac:spMkLst>
            <pc:docMk/>
            <pc:sldMk cId="3102241320" sldId="477"/>
            <ac:spMk id="151" creationId="{45442133-A54C-303F-E692-38D54191D401}"/>
          </ac:spMkLst>
        </pc:spChg>
        <pc:spChg chg="add mod">
          <ac:chgData name="西林 隼人" userId="58989f34fa655ac2" providerId="LiveId" clId="{81ADCA53-1AA5-4D2F-A95C-EF892A9D54BD}" dt="2022-07-25T17:17:54.148" v="2178" actId="12789"/>
          <ac:spMkLst>
            <pc:docMk/>
            <pc:sldMk cId="3102241320" sldId="477"/>
            <ac:spMk id="152" creationId="{3EF663B6-0CAD-1F28-9D1D-46B97C8F6FC6}"/>
          </ac:spMkLst>
        </pc:spChg>
        <pc:spChg chg="add mod">
          <ac:chgData name="西林 隼人" userId="58989f34fa655ac2" providerId="LiveId" clId="{81ADCA53-1AA5-4D2F-A95C-EF892A9D54BD}" dt="2022-07-25T17:17:54.148" v="2178" actId="12789"/>
          <ac:spMkLst>
            <pc:docMk/>
            <pc:sldMk cId="3102241320" sldId="477"/>
            <ac:spMk id="153" creationId="{AFA7C090-1EF4-E41C-1CBA-0422D3F1FF1C}"/>
          </ac:spMkLst>
        </pc:spChg>
        <pc:spChg chg="add mod">
          <ac:chgData name="西林 隼人" userId="58989f34fa655ac2" providerId="LiveId" clId="{81ADCA53-1AA5-4D2F-A95C-EF892A9D54BD}" dt="2022-07-25T17:17:54.148" v="2178" actId="12789"/>
          <ac:spMkLst>
            <pc:docMk/>
            <pc:sldMk cId="3102241320" sldId="477"/>
            <ac:spMk id="154" creationId="{D866AE87-CDFC-97AA-AB10-F9A090E068DC}"/>
          </ac:spMkLst>
        </pc:spChg>
        <pc:spChg chg="add del mod">
          <ac:chgData name="西林 隼人" userId="58989f34fa655ac2" providerId="LiveId" clId="{81ADCA53-1AA5-4D2F-A95C-EF892A9D54BD}" dt="2022-07-25T17:15:26.662" v="2163"/>
          <ac:spMkLst>
            <pc:docMk/>
            <pc:sldMk cId="3102241320" sldId="477"/>
            <ac:spMk id="155" creationId="{51EE676C-2920-A6D0-8ECC-F035839F8B47}"/>
          </ac:spMkLst>
        </pc:spChg>
        <pc:spChg chg="add del mod">
          <ac:chgData name="西林 隼人" userId="58989f34fa655ac2" providerId="LiveId" clId="{81ADCA53-1AA5-4D2F-A95C-EF892A9D54BD}" dt="2022-07-25T17:15:26.662" v="2163"/>
          <ac:spMkLst>
            <pc:docMk/>
            <pc:sldMk cId="3102241320" sldId="477"/>
            <ac:spMk id="156" creationId="{9320DF39-18B5-2743-EF79-93C05F3E38B0}"/>
          </ac:spMkLst>
        </pc:spChg>
        <pc:spChg chg="add del mod">
          <ac:chgData name="西林 隼人" userId="58989f34fa655ac2" providerId="LiveId" clId="{81ADCA53-1AA5-4D2F-A95C-EF892A9D54BD}" dt="2022-07-25T17:15:26.662" v="2163"/>
          <ac:spMkLst>
            <pc:docMk/>
            <pc:sldMk cId="3102241320" sldId="477"/>
            <ac:spMk id="157" creationId="{4A5F12A4-7D6C-97C0-94C0-E8A13759BDA8}"/>
          </ac:spMkLst>
        </pc:spChg>
        <pc:spChg chg="add mod">
          <ac:chgData name="西林 隼人" userId="58989f34fa655ac2" providerId="LiveId" clId="{81ADCA53-1AA5-4D2F-A95C-EF892A9D54BD}" dt="2022-07-25T17:23:10.090" v="2228" actId="1037"/>
          <ac:spMkLst>
            <pc:docMk/>
            <pc:sldMk cId="3102241320" sldId="477"/>
            <ac:spMk id="176" creationId="{E6440F83-2229-C79B-4342-39B287C48882}"/>
          </ac:spMkLst>
        </pc:spChg>
        <pc:spChg chg="add mod">
          <ac:chgData name="西林 隼人" userId="58989f34fa655ac2" providerId="LiveId" clId="{81ADCA53-1AA5-4D2F-A95C-EF892A9D54BD}" dt="2022-07-25T17:23:37.779" v="2229" actId="12788"/>
          <ac:spMkLst>
            <pc:docMk/>
            <pc:sldMk cId="3102241320" sldId="477"/>
            <ac:spMk id="177" creationId="{013054BD-D99B-5611-51A1-8307B7B1B21E}"/>
          </ac:spMkLst>
        </pc:spChg>
        <pc:spChg chg="add mod">
          <ac:chgData name="西林 隼人" userId="58989f34fa655ac2" providerId="LiveId" clId="{81ADCA53-1AA5-4D2F-A95C-EF892A9D54BD}" dt="2022-07-25T17:22:42.442" v="2219" actId="1037"/>
          <ac:spMkLst>
            <pc:docMk/>
            <pc:sldMk cId="3102241320" sldId="477"/>
            <ac:spMk id="178" creationId="{303FEBAE-6E7C-0B99-1242-F2F1501CF399}"/>
          </ac:spMkLst>
        </pc:spChg>
        <pc:spChg chg="add mod">
          <ac:chgData name="西林 隼人" userId="58989f34fa655ac2" providerId="LiveId" clId="{81ADCA53-1AA5-4D2F-A95C-EF892A9D54BD}" dt="2022-07-25T17:23:50.052" v="2230" actId="12789"/>
          <ac:spMkLst>
            <pc:docMk/>
            <pc:sldMk cId="3102241320" sldId="477"/>
            <ac:spMk id="179" creationId="{ADDD39B2-63DB-4F15-517E-4359DAE35879}"/>
          </ac:spMkLst>
        </pc:spChg>
        <pc:spChg chg="add mod">
          <ac:chgData name="西林 隼人" userId="58989f34fa655ac2" providerId="LiveId" clId="{81ADCA53-1AA5-4D2F-A95C-EF892A9D54BD}" dt="2022-07-25T17:23:50.052" v="2230" actId="12789"/>
          <ac:spMkLst>
            <pc:docMk/>
            <pc:sldMk cId="3102241320" sldId="477"/>
            <ac:spMk id="180" creationId="{C144C747-550F-9D7C-DDF6-9ECE90AAA89C}"/>
          </ac:spMkLst>
        </pc:spChg>
        <pc:spChg chg="add mod">
          <ac:chgData name="西林 隼人" userId="58989f34fa655ac2" providerId="LiveId" clId="{81ADCA53-1AA5-4D2F-A95C-EF892A9D54BD}" dt="2022-07-25T17:23:50.052" v="2230" actId="12789"/>
          <ac:spMkLst>
            <pc:docMk/>
            <pc:sldMk cId="3102241320" sldId="477"/>
            <ac:spMk id="181" creationId="{5EC4B2F4-DC93-E322-3319-FB49114940E8}"/>
          </ac:spMkLst>
        </pc:spChg>
        <pc:spChg chg="add mod">
          <ac:chgData name="西林 隼人" userId="58989f34fa655ac2" providerId="LiveId" clId="{81ADCA53-1AA5-4D2F-A95C-EF892A9D54BD}" dt="2022-07-25T17:23:37.779" v="2229" actId="12788"/>
          <ac:spMkLst>
            <pc:docMk/>
            <pc:sldMk cId="3102241320" sldId="477"/>
            <ac:spMk id="182" creationId="{54145ED2-004F-3485-2D72-3DFA043061CF}"/>
          </ac:spMkLst>
        </pc:spChg>
        <pc:spChg chg="add mod">
          <ac:chgData name="西林 隼人" userId="58989f34fa655ac2" providerId="LiveId" clId="{81ADCA53-1AA5-4D2F-A95C-EF892A9D54BD}" dt="2022-07-25T17:23:10.090" v="2228" actId="1037"/>
          <ac:spMkLst>
            <pc:docMk/>
            <pc:sldMk cId="3102241320" sldId="477"/>
            <ac:spMk id="183" creationId="{0BF0FD61-EC47-C95F-DFE7-18C59D250778}"/>
          </ac:spMkLst>
        </pc:spChg>
        <pc:spChg chg="add mod">
          <ac:chgData name="西林 隼人" userId="58989f34fa655ac2" providerId="LiveId" clId="{81ADCA53-1AA5-4D2F-A95C-EF892A9D54BD}" dt="2022-07-25T17:22:42.442" v="2219" actId="1037"/>
          <ac:spMkLst>
            <pc:docMk/>
            <pc:sldMk cId="3102241320" sldId="477"/>
            <ac:spMk id="184" creationId="{EEC18843-7B56-0DCD-66B6-B561C69B422A}"/>
          </ac:spMkLst>
        </pc:spChg>
        <pc:spChg chg="add mod">
          <ac:chgData name="西林 隼人" userId="58989f34fa655ac2" providerId="LiveId" clId="{81ADCA53-1AA5-4D2F-A95C-EF892A9D54BD}" dt="2022-07-25T17:23:10.090" v="2228" actId="1037"/>
          <ac:spMkLst>
            <pc:docMk/>
            <pc:sldMk cId="3102241320" sldId="477"/>
            <ac:spMk id="185" creationId="{D9CE4FE4-29FB-7027-7250-4E5C4F50A75B}"/>
          </ac:spMkLst>
        </pc:spChg>
        <pc:spChg chg="add mod">
          <ac:chgData name="西林 隼人" userId="58989f34fa655ac2" providerId="LiveId" clId="{81ADCA53-1AA5-4D2F-A95C-EF892A9D54BD}" dt="2022-07-25T17:23:37.779" v="2229" actId="12788"/>
          <ac:spMkLst>
            <pc:docMk/>
            <pc:sldMk cId="3102241320" sldId="477"/>
            <ac:spMk id="186" creationId="{6649CC80-00B2-C3C5-9FA7-DBD29D7EDBC1}"/>
          </ac:spMkLst>
        </pc:spChg>
        <pc:spChg chg="add mod">
          <ac:chgData name="西林 隼人" userId="58989f34fa655ac2" providerId="LiveId" clId="{81ADCA53-1AA5-4D2F-A95C-EF892A9D54BD}" dt="2022-07-25T17:22:42.442" v="2219" actId="1037"/>
          <ac:spMkLst>
            <pc:docMk/>
            <pc:sldMk cId="3102241320" sldId="477"/>
            <ac:spMk id="187" creationId="{FF0CB2D8-3C8F-451C-6538-0FAF66C9D094}"/>
          </ac:spMkLst>
        </pc:spChg>
        <pc:picChg chg="add del mod">
          <ac:chgData name="西林 隼人" userId="58989f34fa655ac2" providerId="LiveId" clId="{81ADCA53-1AA5-4D2F-A95C-EF892A9D54BD}" dt="2022-07-25T15:30:25.879" v="1424" actId="478"/>
          <ac:picMkLst>
            <pc:docMk/>
            <pc:sldMk cId="3102241320" sldId="477"/>
            <ac:picMk id="2" creationId="{16719BFB-77C3-9497-7839-3F8D7C105C17}"/>
          </ac:picMkLst>
        </pc:picChg>
        <pc:picChg chg="add del mod">
          <ac:chgData name="西林 隼人" userId="58989f34fa655ac2" providerId="LiveId" clId="{81ADCA53-1AA5-4D2F-A95C-EF892A9D54BD}" dt="2022-07-25T15:44:33.890" v="1505" actId="478"/>
          <ac:picMkLst>
            <pc:docMk/>
            <pc:sldMk cId="3102241320" sldId="477"/>
            <ac:picMk id="2" creationId="{48DEB4F5-2C84-954D-E7D6-1D60C7CED2BD}"/>
          </ac:picMkLst>
        </pc:picChg>
        <pc:picChg chg="add del mod">
          <ac:chgData name="西林 隼人" userId="58989f34fa655ac2" providerId="LiveId" clId="{81ADCA53-1AA5-4D2F-A95C-EF892A9D54BD}" dt="2022-07-25T15:39:40.273" v="1480" actId="478"/>
          <ac:picMkLst>
            <pc:docMk/>
            <pc:sldMk cId="3102241320" sldId="477"/>
            <ac:picMk id="4" creationId="{05BAF114-9814-229D-8CCE-0754FAC3AF1C}"/>
          </ac:picMkLst>
        </pc:picChg>
        <pc:picChg chg="mod">
          <ac:chgData name="西林 隼人" userId="58989f34fa655ac2" providerId="LiveId" clId="{81ADCA53-1AA5-4D2F-A95C-EF892A9D54BD}" dt="2022-07-25T17:21:11.451" v="2199" actId="1076"/>
          <ac:picMkLst>
            <pc:docMk/>
            <pc:sldMk cId="3102241320" sldId="477"/>
            <ac:picMk id="10" creationId="{735B3244-92BF-969B-9277-0A7FB6DE03C6}"/>
          </ac:picMkLst>
        </pc:picChg>
        <pc:picChg chg="mod">
          <ac:chgData name="西林 隼人" userId="58989f34fa655ac2" providerId="LiveId" clId="{81ADCA53-1AA5-4D2F-A95C-EF892A9D54BD}" dt="2022-07-25T17:15:53.806" v="2166" actId="1076"/>
          <ac:picMkLst>
            <pc:docMk/>
            <pc:sldMk cId="3102241320" sldId="477"/>
            <ac:picMk id="12" creationId="{3DC7880F-7688-9B99-7A6C-F977E3F3F3AB}"/>
          </ac:picMkLst>
        </pc:picChg>
        <pc:picChg chg="add del mod">
          <ac:chgData name="西林 隼人" userId="58989f34fa655ac2" providerId="LiveId" clId="{81ADCA53-1AA5-4D2F-A95C-EF892A9D54BD}" dt="2022-07-25T15:50:06.572" v="1575" actId="478"/>
          <ac:picMkLst>
            <pc:docMk/>
            <pc:sldMk cId="3102241320" sldId="477"/>
            <ac:picMk id="13" creationId="{FA57EC2C-87C1-28F2-A176-90C5C6FE8B25}"/>
          </ac:picMkLst>
        </pc:picChg>
        <pc:picChg chg="add mod">
          <ac:chgData name="西林 隼人" userId="58989f34fa655ac2" providerId="LiveId" clId="{81ADCA53-1AA5-4D2F-A95C-EF892A9D54BD}" dt="2022-07-25T15:50:18.915" v="1578" actId="14100"/>
          <ac:picMkLst>
            <pc:docMk/>
            <pc:sldMk cId="3102241320" sldId="477"/>
            <ac:picMk id="14" creationId="{99BF744D-B5FE-9B01-8CE8-0912E14BC6E4}"/>
          </ac:picMkLst>
        </pc:picChg>
        <pc:picChg chg="mod">
          <ac:chgData name="西林 隼人" userId="58989f34fa655ac2" providerId="LiveId" clId="{81ADCA53-1AA5-4D2F-A95C-EF892A9D54BD}" dt="2022-07-25T15:40:05.667" v="1495" actId="1037"/>
          <ac:picMkLst>
            <pc:docMk/>
            <pc:sldMk cId="3102241320" sldId="477"/>
            <ac:picMk id="24" creationId="{627ABE44-47FA-DED6-53F2-1DD6A1615CB5}"/>
          </ac:picMkLst>
        </pc:picChg>
        <pc:cxnChg chg="add del mod">
          <ac:chgData name="西林 隼人" userId="58989f34fa655ac2" providerId="LiveId" clId="{81ADCA53-1AA5-4D2F-A95C-EF892A9D54BD}" dt="2022-07-25T17:18:29.651" v="2181" actId="478"/>
          <ac:cxnSpMkLst>
            <pc:docMk/>
            <pc:sldMk cId="3102241320" sldId="477"/>
            <ac:cxnSpMk id="17" creationId="{CE57B3B3-180A-69C8-A3A9-E8B23AD060A7}"/>
          </ac:cxnSpMkLst>
        </pc:cxnChg>
        <pc:cxnChg chg="add mod">
          <ac:chgData name="西林 隼人" userId="58989f34fa655ac2" providerId="LiveId" clId="{81ADCA53-1AA5-4D2F-A95C-EF892A9D54BD}" dt="2022-07-25T17:16:40.500" v="2173" actId="554"/>
          <ac:cxnSpMkLst>
            <pc:docMk/>
            <pc:sldMk cId="3102241320" sldId="477"/>
            <ac:cxnSpMk id="19" creationId="{E989F86F-9591-17EE-10F0-96C1FC971A1D}"/>
          </ac:cxnSpMkLst>
        </pc:cxnChg>
        <pc:cxnChg chg="add mod">
          <ac:chgData name="西林 隼人" userId="58989f34fa655ac2" providerId="LiveId" clId="{81ADCA53-1AA5-4D2F-A95C-EF892A9D54BD}" dt="2022-07-25T17:09:15.926" v="2034" actId="1036"/>
          <ac:cxnSpMkLst>
            <pc:docMk/>
            <pc:sldMk cId="3102241320" sldId="477"/>
            <ac:cxnSpMk id="21" creationId="{54474440-5580-26C5-CDA5-DDC2CAC5D42F}"/>
          </ac:cxnSpMkLst>
        </pc:cxnChg>
        <pc:cxnChg chg="add mod">
          <ac:chgData name="西林 隼人" userId="58989f34fa655ac2" providerId="LiveId" clId="{81ADCA53-1AA5-4D2F-A95C-EF892A9D54BD}" dt="2022-07-25T17:09:28.559" v="2035" actId="554"/>
          <ac:cxnSpMkLst>
            <pc:docMk/>
            <pc:sldMk cId="3102241320" sldId="477"/>
            <ac:cxnSpMk id="22" creationId="{FF890C69-C664-BF0A-441F-CF1754432596}"/>
          </ac:cxnSpMkLst>
        </pc:cxnChg>
        <pc:cxnChg chg="add mod">
          <ac:chgData name="西林 隼人" userId="58989f34fa655ac2" providerId="LiveId" clId="{81ADCA53-1AA5-4D2F-A95C-EF892A9D54BD}" dt="2022-07-25T17:09:44.634" v="2039" actId="1036"/>
          <ac:cxnSpMkLst>
            <pc:docMk/>
            <pc:sldMk cId="3102241320" sldId="477"/>
            <ac:cxnSpMk id="23" creationId="{AAF29540-1580-2C2D-B5DE-9442F7EAAB3F}"/>
          </ac:cxnSpMkLst>
        </pc:cxnChg>
        <pc:cxnChg chg="add del mod">
          <ac:chgData name="西林 隼人" userId="58989f34fa655ac2" providerId="LiveId" clId="{81ADCA53-1AA5-4D2F-A95C-EF892A9D54BD}" dt="2022-07-25T17:18:29.651" v="2181" actId="478"/>
          <ac:cxnSpMkLst>
            <pc:docMk/>
            <pc:sldMk cId="3102241320" sldId="477"/>
            <ac:cxnSpMk id="25" creationId="{DCEE0772-4212-52C0-7B57-D3742790F57F}"/>
          </ac:cxnSpMkLst>
        </pc:cxnChg>
        <pc:cxnChg chg="add del mod">
          <ac:chgData name="西林 隼人" userId="58989f34fa655ac2" providerId="LiveId" clId="{81ADCA53-1AA5-4D2F-A95C-EF892A9D54BD}" dt="2022-07-25T17:14:39.999" v="2154" actId="478"/>
          <ac:cxnSpMkLst>
            <pc:docMk/>
            <pc:sldMk cId="3102241320" sldId="477"/>
            <ac:cxnSpMk id="26" creationId="{386875AB-57CB-C821-F4B3-D2EFA50D8B63}"/>
          </ac:cxnSpMkLst>
        </pc:cxnChg>
        <pc:cxnChg chg="add del mod">
          <ac:chgData name="西林 隼人" userId="58989f34fa655ac2" providerId="LiveId" clId="{81ADCA53-1AA5-4D2F-A95C-EF892A9D54BD}" dt="2022-07-25T17:14:39.999" v="2154" actId="478"/>
          <ac:cxnSpMkLst>
            <pc:docMk/>
            <pc:sldMk cId="3102241320" sldId="477"/>
            <ac:cxnSpMk id="27" creationId="{7F0E73B9-B9A1-0D88-3A17-840B181810DB}"/>
          </ac:cxnSpMkLst>
        </pc:cxnChg>
        <pc:cxnChg chg="add mod">
          <ac:chgData name="西林 隼人" userId="58989f34fa655ac2" providerId="LiveId" clId="{81ADCA53-1AA5-4D2F-A95C-EF892A9D54BD}" dt="2022-07-25T17:17:14.707" v="2175" actId="552"/>
          <ac:cxnSpMkLst>
            <pc:docMk/>
            <pc:sldMk cId="3102241320" sldId="477"/>
            <ac:cxnSpMk id="28" creationId="{115ABEDD-D386-7B6A-B1C6-2D9C863BB8AC}"/>
          </ac:cxnSpMkLst>
        </pc:cxnChg>
        <pc:cxnChg chg="add mod">
          <ac:chgData name="西林 隼人" userId="58989f34fa655ac2" providerId="LiveId" clId="{81ADCA53-1AA5-4D2F-A95C-EF892A9D54BD}" dt="2022-07-25T17:17:01.282" v="2174" actId="552"/>
          <ac:cxnSpMkLst>
            <pc:docMk/>
            <pc:sldMk cId="3102241320" sldId="477"/>
            <ac:cxnSpMk id="29" creationId="{8AA9B36D-8BB6-0B45-EA9A-04685998ACE1}"/>
          </ac:cxnSpMkLst>
        </pc:cxnChg>
        <pc:cxnChg chg="add mod">
          <ac:chgData name="西林 隼人" userId="58989f34fa655ac2" providerId="LiveId" clId="{81ADCA53-1AA5-4D2F-A95C-EF892A9D54BD}" dt="2022-07-25T17:17:14.707" v="2175" actId="552"/>
          <ac:cxnSpMkLst>
            <pc:docMk/>
            <pc:sldMk cId="3102241320" sldId="477"/>
            <ac:cxnSpMk id="30" creationId="{B3058CED-F646-5917-DA48-78450318044A}"/>
          </ac:cxnSpMkLst>
        </pc:cxnChg>
        <pc:cxnChg chg="add mod">
          <ac:chgData name="西林 隼人" userId="58989f34fa655ac2" providerId="LiveId" clId="{81ADCA53-1AA5-4D2F-A95C-EF892A9D54BD}" dt="2022-07-25T17:17:14.707" v="2175" actId="552"/>
          <ac:cxnSpMkLst>
            <pc:docMk/>
            <pc:sldMk cId="3102241320" sldId="477"/>
            <ac:cxnSpMk id="31" creationId="{D74753D9-50A0-894B-507E-31B8890FA8A8}"/>
          </ac:cxnSpMkLst>
        </pc:cxnChg>
        <pc:cxnChg chg="add mod">
          <ac:chgData name="西林 隼人" userId="58989f34fa655ac2" providerId="LiveId" clId="{81ADCA53-1AA5-4D2F-A95C-EF892A9D54BD}" dt="2022-07-25T17:17:01.282" v="2174" actId="552"/>
          <ac:cxnSpMkLst>
            <pc:docMk/>
            <pc:sldMk cId="3102241320" sldId="477"/>
            <ac:cxnSpMk id="32" creationId="{1F602636-ACB0-07E2-A9CA-5DCC810A5AAA}"/>
          </ac:cxnSpMkLst>
        </pc:cxnChg>
        <pc:cxnChg chg="add del mod">
          <ac:chgData name="西林 隼人" userId="58989f34fa655ac2" providerId="LiveId" clId="{81ADCA53-1AA5-4D2F-A95C-EF892A9D54BD}" dt="2022-07-25T17:18:29.651" v="2181" actId="478"/>
          <ac:cxnSpMkLst>
            <pc:docMk/>
            <pc:sldMk cId="3102241320" sldId="477"/>
            <ac:cxnSpMk id="33" creationId="{42554E98-2688-6273-C461-1B624ABC72AA}"/>
          </ac:cxnSpMkLst>
        </pc:cxnChg>
        <pc:cxnChg chg="add mod">
          <ac:chgData name="西林 隼人" userId="58989f34fa655ac2" providerId="LiveId" clId="{81ADCA53-1AA5-4D2F-A95C-EF892A9D54BD}" dt="2022-07-25T17:17:01.282" v="2174" actId="552"/>
          <ac:cxnSpMkLst>
            <pc:docMk/>
            <pc:sldMk cId="3102241320" sldId="477"/>
            <ac:cxnSpMk id="34" creationId="{FF03FB8F-1CD8-51FF-2B1E-9FC2F74D4EBF}"/>
          </ac:cxnSpMkLst>
        </pc:cxnChg>
        <pc:cxnChg chg="add del mod">
          <ac:chgData name="西林 隼人" userId="58989f34fa655ac2" providerId="LiveId" clId="{81ADCA53-1AA5-4D2F-A95C-EF892A9D54BD}" dt="2022-07-25T17:10:24.029" v="2049" actId="478"/>
          <ac:cxnSpMkLst>
            <pc:docMk/>
            <pc:sldMk cId="3102241320" sldId="477"/>
            <ac:cxnSpMk id="35" creationId="{ECD93CA8-7CE1-B6F6-4476-07B9F84B207D}"/>
          </ac:cxnSpMkLst>
        </pc:cxnChg>
        <pc:cxnChg chg="add del mod">
          <ac:chgData name="西林 隼人" userId="58989f34fa655ac2" providerId="LiveId" clId="{81ADCA53-1AA5-4D2F-A95C-EF892A9D54BD}" dt="2022-07-25T17:10:24.029" v="2049" actId="478"/>
          <ac:cxnSpMkLst>
            <pc:docMk/>
            <pc:sldMk cId="3102241320" sldId="477"/>
            <ac:cxnSpMk id="36" creationId="{BA651ED9-BC68-91A9-8E7B-4D22925E354B}"/>
          </ac:cxnSpMkLst>
        </pc:cxnChg>
        <pc:cxnChg chg="add del mod">
          <ac:chgData name="西林 隼人" userId="58989f34fa655ac2" providerId="LiveId" clId="{81ADCA53-1AA5-4D2F-A95C-EF892A9D54BD}" dt="2022-07-25T17:10:24.029" v="2049" actId="478"/>
          <ac:cxnSpMkLst>
            <pc:docMk/>
            <pc:sldMk cId="3102241320" sldId="477"/>
            <ac:cxnSpMk id="37" creationId="{96DCF6C9-4C04-8943-0302-C807C8B3A03A}"/>
          </ac:cxnSpMkLst>
        </pc:cxnChg>
        <pc:cxnChg chg="add del mod">
          <ac:chgData name="西林 隼人" userId="58989f34fa655ac2" providerId="LiveId" clId="{81ADCA53-1AA5-4D2F-A95C-EF892A9D54BD}" dt="2022-07-25T17:10:24.029" v="2049" actId="478"/>
          <ac:cxnSpMkLst>
            <pc:docMk/>
            <pc:sldMk cId="3102241320" sldId="477"/>
            <ac:cxnSpMk id="38" creationId="{E98625EF-5D5F-BEE6-7377-96AB561C676D}"/>
          </ac:cxnSpMkLst>
        </pc:cxnChg>
        <pc:cxnChg chg="add del mod">
          <ac:chgData name="西林 隼人" userId="58989f34fa655ac2" providerId="LiveId" clId="{81ADCA53-1AA5-4D2F-A95C-EF892A9D54BD}" dt="2022-07-25T17:10:24.029" v="2049" actId="478"/>
          <ac:cxnSpMkLst>
            <pc:docMk/>
            <pc:sldMk cId="3102241320" sldId="477"/>
            <ac:cxnSpMk id="39" creationId="{779B7E4F-1CD6-3CD4-1387-5601C73A429B}"/>
          </ac:cxnSpMkLst>
        </pc:cxnChg>
        <pc:cxnChg chg="add del mod">
          <ac:chgData name="西林 隼人" userId="58989f34fa655ac2" providerId="LiveId" clId="{81ADCA53-1AA5-4D2F-A95C-EF892A9D54BD}" dt="2022-07-25T17:10:24.029" v="2049" actId="478"/>
          <ac:cxnSpMkLst>
            <pc:docMk/>
            <pc:sldMk cId="3102241320" sldId="477"/>
            <ac:cxnSpMk id="40" creationId="{D6DDB01D-589B-93FD-047B-06741664E1D9}"/>
          </ac:cxnSpMkLst>
        </pc:cxnChg>
        <pc:cxnChg chg="add del mod">
          <ac:chgData name="西林 隼人" userId="58989f34fa655ac2" providerId="LiveId" clId="{81ADCA53-1AA5-4D2F-A95C-EF892A9D54BD}" dt="2022-07-25T17:10:24.029" v="2049" actId="478"/>
          <ac:cxnSpMkLst>
            <pc:docMk/>
            <pc:sldMk cId="3102241320" sldId="477"/>
            <ac:cxnSpMk id="41" creationId="{CFEA37B6-473A-A244-B94F-E6CBB956149D}"/>
          </ac:cxnSpMkLst>
        </pc:cxnChg>
        <pc:cxnChg chg="add del mod">
          <ac:chgData name="西林 隼人" userId="58989f34fa655ac2" providerId="LiveId" clId="{81ADCA53-1AA5-4D2F-A95C-EF892A9D54BD}" dt="2022-07-25T17:10:24.029" v="2049" actId="478"/>
          <ac:cxnSpMkLst>
            <pc:docMk/>
            <pc:sldMk cId="3102241320" sldId="477"/>
            <ac:cxnSpMk id="42" creationId="{8DF399D8-24E8-672B-3ED5-38781B14F2D9}"/>
          </ac:cxnSpMkLst>
        </pc:cxnChg>
        <pc:cxnChg chg="add del mod">
          <ac:chgData name="西林 隼人" userId="58989f34fa655ac2" providerId="LiveId" clId="{81ADCA53-1AA5-4D2F-A95C-EF892A9D54BD}" dt="2022-07-25T17:10:24.029" v="2049" actId="478"/>
          <ac:cxnSpMkLst>
            <pc:docMk/>
            <pc:sldMk cId="3102241320" sldId="477"/>
            <ac:cxnSpMk id="43" creationId="{881BB4B2-A173-BA2C-8206-B5FDB827CD6E}"/>
          </ac:cxnSpMkLst>
        </pc:cxnChg>
        <pc:cxnChg chg="add del mod">
          <ac:chgData name="西林 隼人" userId="58989f34fa655ac2" providerId="LiveId" clId="{81ADCA53-1AA5-4D2F-A95C-EF892A9D54BD}" dt="2022-07-25T17:10:24.029" v="2049" actId="478"/>
          <ac:cxnSpMkLst>
            <pc:docMk/>
            <pc:sldMk cId="3102241320" sldId="477"/>
            <ac:cxnSpMk id="44" creationId="{E12EDEF9-5778-EFB5-ADD6-A1E1117B76B3}"/>
          </ac:cxnSpMkLst>
        </pc:cxnChg>
        <pc:cxnChg chg="add del mod">
          <ac:chgData name="西林 隼人" userId="58989f34fa655ac2" providerId="LiveId" clId="{81ADCA53-1AA5-4D2F-A95C-EF892A9D54BD}" dt="2022-07-25T17:10:24.029" v="2049" actId="478"/>
          <ac:cxnSpMkLst>
            <pc:docMk/>
            <pc:sldMk cId="3102241320" sldId="477"/>
            <ac:cxnSpMk id="45" creationId="{81EFFF1B-CFCB-C008-C835-014C3E22E8A4}"/>
          </ac:cxnSpMkLst>
        </pc:cxnChg>
        <pc:cxnChg chg="add del mod">
          <ac:chgData name="西林 隼人" userId="58989f34fa655ac2" providerId="LiveId" clId="{81ADCA53-1AA5-4D2F-A95C-EF892A9D54BD}" dt="2022-07-25T17:10:24.029" v="2049" actId="478"/>
          <ac:cxnSpMkLst>
            <pc:docMk/>
            <pc:sldMk cId="3102241320" sldId="477"/>
            <ac:cxnSpMk id="46" creationId="{CC255C05-D67C-67E8-1FA3-7A38D231C3F6}"/>
          </ac:cxnSpMkLst>
        </pc:cxnChg>
        <pc:cxnChg chg="add del mod">
          <ac:chgData name="西林 隼人" userId="58989f34fa655ac2" providerId="LiveId" clId="{81ADCA53-1AA5-4D2F-A95C-EF892A9D54BD}" dt="2022-07-25T17:10:24.029" v="2049" actId="478"/>
          <ac:cxnSpMkLst>
            <pc:docMk/>
            <pc:sldMk cId="3102241320" sldId="477"/>
            <ac:cxnSpMk id="47" creationId="{73A79715-D107-4FA9-06FE-9B4C8CC25D1C}"/>
          </ac:cxnSpMkLst>
        </pc:cxnChg>
        <pc:cxnChg chg="add del mod">
          <ac:chgData name="西林 隼人" userId="58989f34fa655ac2" providerId="LiveId" clId="{81ADCA53-1AA5-4D2F-A95C-EF892A9D54BD}" dt="2022-07-25T17:10:24.029" v="2049" actId="478"/>
          <ac:cxnSpMkLst>
            <pc:docMk/>
            <pc:sldMk cId="3102241320" sldId="477"/>
            <ac:cxnSpMk id="48" creationId="{AB4C5E13-7264-58DC-060B-A14679F69553}"/>
          </ac:cxnSpMkLst>
        </pc:cxnChg>
        <pc:cxnChg chg="add del mod">
          <ac:chgData name="西林 隼人" userId="58989f34fa655ac2" providerId="LiveId" clId="{81ADCA53-1AA5-4D2F-A95C-EF892A9D54BD}" dt="2022-07-25T17:10:24.029" v="2049" actId="478"/>
          <ac:cxnSpMkLst>
            <pc:docMk/>
            <pc:sldMk cId="3102241320" sldId="477"/>
            <ac:cxnSpMk id="49" creationId="{B696476E-05F9-013D-15BD-67FF0F67A2B7}"/>
          </ac:cxnSpMkLst>
        </pc:cxnChg>
        <pc:cxnChg chg="add del mod">
          <ac:chgData name="西林 隼人" userId="58989f34fa655ac2" providerId="LiveId" clId="{81ADCA53-1AA5-4D2F-A95C-EF892A9D54BD}" dt="2022-07-25T17:10:46.717" v="2059"/>
          <ac:cxnSpMkLst>
            <pc:docMk/>
            <pc:sldMk cId="3102241320" sldId="477"/>
            <ac:cxnSpMk id="50" creationId="{98F3A8C4-40AE-913A-7A64-55BBCE2D02D1}"/>
          </ac:cxnSpMkLst>
        </pc:cxnChg>
        <pc:cxnChg chg="add del mod">
          <ac:chgData name="西林 隼人" userId="58989f34fa655ac2" providerId="LiveId" clId="{81ADCA53-1AA5-4D2F-A95C-EF892A9D54BD}" dt="2022-07-25T17:10:46.717" v="2059"/>
          <ac:cxnSpMkLst>
            <pc:docMk/>
            <pc:sldMk cId="3102241320" sldId="477"/>
            <ac:cxnSpMk id="51" creationId="{A98CFDA9-5EF8-6916-F976-070A491A6515}"/>
          </ac:cxnSpMkLst>
        </pc:cxnChg>
        <pc:cxnChg chg="add del mod">
          <ac:chgData name="西林 隼人" userId="58989f34fa655ac2" providerId="LiveId" clId="{81ADCA53-1AA5-4D2F-A95C-EF892A9D54BD}" dt="2022-07-25T17:10:46.717" v="2059"/>
          <ac:cxnSpMkLst>
            <pc:docMk/>
            <pc:sldMk cId="3102241320" sldId="477"/>
            <ac:cxnSpMk id="52" creationId="{E45B8CBC-C462-5BCD-D753-287CE7DAB3B9}"/>
          </ac:cxnSpMkLst>
        </pc:cxnChg>
        <pc:cxnChg chg="add del mod">
          <ac:chgData name="西林 隼人" userId="58989f34fa655ac2" providerId="LiveId" clId="{81ADCA53-1AA5-4D2F-A95C-EF892A9D54BD}" dt="2022-07-25T17:10:46.717" v="2059"/>
          <ac:cxnSpMkLst>
            <pc:docMk/>
            <pc:sldMk cId="3102241320" sldId="477"/>
            <ac:cxnSpMk id="53" creationId="{6F575335-8367-771F-AC07-A0C86A7B9494}"/>
          </ac:cxnSpMkLst>
        </pc:cxnChg>
        <pc:cxnChg chg="add del mod">
          <ac:chgData name="西林 隼人" userId="58989f34fa655ac2" providerId="LiveId" clId="{81ADCA53-1AA5-4D2F-A95C-EF892A9D54BD}" dt="2022-07-25T17:10:46.717" v="2059"/>
          <ac:cxnSpMkLst>
            <pc:docMk/>
            <pc:sldMk cId="3102241320" sldId="477"/>
            <ac:cxnSpMk id="54" creationId="{D8DDE93D-0ED6-40C7-1A98-8C5F2EF6BEAD}"/>
          </ac:cxnSpMkLst>
        </pc:cxnChg>
        <pc:cxnChg chg="add del mod">
          <ac:chgData name="西林 隼人" userId="58989f34fa655ac2" providerId="LiveId" clId="{81ADCA53-1AA5-4D2F-A95C-EF892A9D54BD}" dt="2022-07-25T17:10:46.717" v="2059"/>
          <ac:cxnSpMkLst>
            <pc:docMk/>
            <pc:sldMk cId="3102241320" sldId="477"/>
            <ac:cxnSpMk id="55" creationId="{C2E6D9D4-5A1A-9152-FAE1-AF03BDF08143}"/>
          </ac:cxnSpMkLst>
        </pc:cxnChg>
        <pc:cxnChg chg="add del mod">
          <ac:chgData name="西林 隼人" userId="58989f34fa655ac2" providerId="LiveId" clId="{81ADCA53-1AA5-4D2F-A95C-EF892A9D54BD}" dt="2022-07-25T17:10:46.717" v="2059"/>
          <ac:cxnSpMkLst>
            <pc:docMk/>
            <pc:sldMk cId="3102241320" sldId="477"/>
            <ac:cxnSpMk id="56" creationId="{82509B2B-9BCE-C7E5-B946-062AD081E019}"/>
          </ac:cxnSpMkLst>
        </pc:cxnChg>
        <pc:cxnChg chg="add del mod">
          <ac:chgData name="西林 隼人" userId="58989f34fa655ac2" providerId="LiveId" clId="{81ADCA53-1AA5-4D2F-A95C-EF892A9D54BD}" dt="2022-07-25T17:10:46.717" v="2059"/>
          <ac:cxnSpMkLst>
            <pc:docMk/>
            <pc:sldMk cId="3102241320" sldId="477"/>
            <ac:cxnSpMk id="57" creationId="{0B8F5C11-948C-EDFE-5846-1FC7E2320BB2}"/>
          </ac:cxnSpMkLst>
        </pc:cxnChg>
        <pc:cxnChg chg="add del mod">
          <ac:chgData name="西林 隼人" userId="58989f34fa655ac2" providerId="LiveId" clId="{81ADCA53-1AA5-4D2F-A95C-EF892A9D54BD}" dt="2022-07-25T17:10:46.717" v="2059"/>
          <ac:cxnSpMkLst>
            <pc:docMk/>
            <pc:sldMk cId="3102241320" sldId="477"/>
            <ac:cxnSpMk id="58" creationId="{A38D9E16-8FB9-ACF5-32CB-BA8416F50725}"/>
          </ac:cxnSpMkLst>
        </pc:cxnChg>
        <pc:cxnChg chg="add del mod">
          <ac:chgData name="西林 隼人" userId="58989f34fa655ac2" providerId="LiveId" clId="{81ADCA53-1AA5-4D2F-A95C-EF892A9D54BD}" dt="2022-07-25T17:10:46.717" v="2059"/>
          <ac:cxnSpMkLst>
            <pc:docMk/>
            <pc:sldMk cId="3102241320" sldId="477"/>
            <ac:cxnSpMk id="59" creationId="{0B701FC4-71E1-0F61-DEA7-BDA6A89778D9}"/>
          </ac:cxnSpMkLst>
        </pc:cxnChg>
        <pc:cxnChg chg="add del mod">
          <ac:chgData name="西林 隼人" userId="58989f34fa655ac2" providerId="LiveId" clId="{81ADCA53-1AA5-4D2F-A95C-EF892A9D54BD}" dt="2022-07-25T17:10:46.717" v="2059"/>
          <ac:cxnSpMkLst>
            <pc:docMk/>
            <pc:sldMk cId="3102241320" sldId="477"/>
            <ac:cxnSpMk id="60" creationId="{1D39223C-EAE5-7BB9-C2A0-2ADBC8358174}"/>
          </ac:cxnSpMkLst>
        </pc:cxnChg>
        <pc:cxnChg chg="add del mod">
          <ac:chgData name="西林 隼人" userId="58989f34fa655ac2" providerId="LiveId" clId="{81ADCA53-1AA5-4D2F-A95C-EF892A9D54BD}" dt="2022-07-25T17:10:46.717" v="2059"/>
          <ac:cxnSpMkLst>
            <pc:docMk/>
            <pc:sldMk cId="3102241320" sldId="477"/>
            <ac:cxnSpMk id="61" creationId="{2F7EFAC4-436B-AD78-217C-891D2074BADB}"/>
          </ac:cxnSpMkLst>
        </pc:cxnChg>
        <pc:cxnChg chg="add del mod">
          <ac:chgData name="西林 隼人" userId="58989f34fa655ac2" providerId="LiveId" clId="{81ADCA53-1AA5-4D2F-A95C-EF892A9D54BD}" dt="2022-07-25T17:10:46.717" v="2059"/>
          <ac:cxnSpMkLst>
            <pc:docMk/>
            <pc:sldMk cId="3102241320" sldId="477"/>
            <ac:cxnSpMk id="62" creationId="{913238C1-8CBE-1FB1-1743-799F3E3223A7}"/>
          </ac:cxnSpMkLst>
        </pc:cxnChg>
        <pc:cxnChg chg="add del mod">
          <ac:chgData name="西林 隼人" userId="58989f34fa655ac2" providerId="LiveId" clId="{81ADCA53-1AA5-4D2F-A95C-EF892A9D54BD}" dt="2022-07-25T17:10:46.717" v="2059"/>
          <ac:cxnSpMkLst>
            <pc:docMk/>
            <pc:sldMk cId="3102241320" sldId="477"/>
            <ac:cxnSpMk id="63" creationId="{29DB2F2E-2E3D-E7A5-82E6-556920341F6D}"/>
          </ac:cxnSpMkLst>
        </pc:cxnChg>
        <pc:cxnChg chg="add del mod">
          <ac:chgData name="西林 隼人" userId="58989f34fa655ac2" providerId="LiveId" clId="{81ADCA53-1AA5-4D2F-A95C-EF892A9D54BD}" dt="2022-07-25T17:10:46.717" v="2059"/>
          <ac:cxnSpMkLst>
            <pc:docMk/>
            <pc:sldMk cId="3102241320" sldId="477"/>
            <ac:cxnSpMk id="64" creationId="{5B7FFD77-F9EA-F397-C1A5-3518BE411414}"/>
          </ac:cxnSpMkLst>
        </pc:cxnChg>
        <pc:cxnChg chg="add del mod">
          <ac:chgData name="西林 隼人" userId="58989f34fa655ac2" providerId="LiveId" clId="{81ADCA53-1AA5-4D2F-A95C-EF892A9D54BD}" dt="2022-07-25T17:11:04.333" v="2063"/>
          <ac:cxnSpMkLst>
            <pc:docMk/>
            <pc:sldMk cId="3102241320" sldId="477"/>
            <ac:cxnSpMk id="92" creationId="{38C67954-2A76-36CA-37CB-3795C1954599}"/>
          </ac:cxnSpMkLst>
        </pc:cxnChg>
        <pc:cxnChg chg="add del mod">
          <ac:chgData name="西林 隼人" userId="58989f34fa655ac2" providerId="LiveId" clId="{81ADCA53-1AA5-4D2F-A95C-EF892A9D54BD}" dt="2022-07-25T17:11:04.333" v="2063"/>
          <ac:cxnSpMkLst>
            <pc:docMk/>
            <pc:sldMk cId="3102241320" sldId="477"/>
            <ac:cxnSpMk id="93" creationId="{15E39180-18ED-E1FE-532F-C5217423A7E3}"/>
          </ac:cxnSpMkLst>
        </pc:cxnChg>
        <pc:cxnChg chg="add del mod">
          <ac:chgData name="西林 隼人" userId="58989f34fa655ac2" providerId="LiveId" clId="{81ADCA53-1AA5-4D2F-A95C-EF892A9D54BD}" dt="2022-07-25T17:11:04.333" v="2063"/>
          <ac:cxnSpMkLst>
            <pc:docMk/>
            <pc:sldMk cId="3102241320" sldId="477"/>
            <ac:cxnSpMk id="94" creationId="{423F032B-3E87-C868-8D7C-0B5B609799DD}"/>
          </ac:cxnSpMkLst>
        </pc:cxnChg>
        <pc:cxnChg chg="add del mod">
          <ac:chgData name="西林 隼人" userId="58989f34fa655ac2" providerId="LiveId" clId="{81ADCA53-1AA5-4D2F-A95C-EF892A9D54BD}" dt="2022-07-25T17:11:04.333" v="2063"/>
          <ac:cxnSpMkLst>
            <pc:docMk/>
            <pc:sldMk cId="3102241320" sldId="477"/>
            <ac:cxnSpMk id="95" creationId="{C3812266-3554-3908-0A75-B2DD33272ADF}"/>
          </ac:cxnSpMkLst>
        </pc:cxnChg>
        <pc:cxnChg chg="add del mod">
          <ac:chgData name="西林 隼人" userId="58989f34fa655ac2" providerId="LiveId" clId="{81ADCA53-1AA5-4D2F-A95C-EF892A9D54BD}" dt="2022-07-25T17:11:04.333" v="2063"/>
          <ac:cxnSpMkLst>
            <pc:docMk/>
            <pc:sldMk cId="3102241320" sldId="477"/>
            <ac:cxnSpMk id="96" creationId="{CD604B75-9266-9130-5AE2-BBE6E7752847}"/>
          </ac:cxnSpMkLst>
        </pc:cxnChg>
        <pc:cxnChg chg="add del mod">
          <ac:chgData name="西林 隼人" userId="58989f34fa655ac2" providerId="LiveId" clId="{81ADCA53-1AA5-4D2F-A95C-EF892A9D54BD}" dt="2022-07-25T17:11:04.333" v="2063"/>
          <ac:cxnSpMkLst>
            <pc:docMk/>
            <pc:sldMk cId="3102241320" sldId="477"/>
            <ac:cxnSpMk id="97" creationId="{F4D14172-8825-6EFA-5EC5-4A48751C4E12}"/>
          </ac:cxnSpMkLst>
        </pc:cxnChg>
        <pc:cxnChg chg="add del mod">
          <ac:chgData name="西林 隼人" userId="58989f34fa655ac2" providerId="LiveId" clId="{81ADCA53-1AA5-4D2F-A95C-EF892A9D54BD}" dt="2022-07-25T17:11:04.333" v="2063"/>
          <ac:cxnSpMkLst>
            <pc:docMk/>
            <pc:sldMk cId="3102241320" sldId="477"/>
            <ac:cxnSpMk id="98" creationId="{1760D9CF-CC9A-3111-0271-7316929629B8}"/>
          </ac:cxnSpMkLst>
        </pc:cxnChg>
        <pc:cxnChg chg="add del mod">
          <ac:chgData name="西林 隼人" userId="58989f34fa655ac2" providerId="LiveId" clId="{81ADCA53-1AA5-4D2F-A95C-EF892A9D54BD}" dt="2022-07-25T17:11:04.333" v="2063"/>
          <ac:cxnSpMkLst>
            <pc:docMk/>
            <pc:sldMk cId="3102241320" sldId="477"/>
            <ac:cxnSpMk id="99" creationId="{68D52208-622C-A74B-7FEA-D39DCC958626}"/>
          </ac:cxnSpMkLst>
        </pc:cxnChg>
        <pc:cxnChg chg="add del mod">
          <ac:chgData name="西林 隼人" userId="58989f34fa655ac2" providerId="LiveId" clId="{81ADCA53-1AA5-4D2F-A95C-EF892A9D54BD}" dt="2022-07-25T17:11:04.333" v="2063"/>
          <ac:cxnSpMkLst>
            <pc:docMk/>
            <pc:sldMk cId="3102241320" sldId="477"/>
            <ac:cxnSpMk id="100" creationId="{19BABFD4-0081-DA98-6363-4C6500AE58E3}"/>
          </ac:cxnSpMkLst>
        </pc:cxnChg>
        <pc:cxnChg chg="add del mod">
          <ac:chgData name="西林 隼人" userId="58989f34fa655ac2" providerId="LiveId" clId="{81ADCA53-1AA5-4D2F-A95C-EF892A9D54BD}" dt="2022-07-25T17:11:04.333" v="2063"/>
          <ac:cxnSpMkLst>
            <pc:docMk/>
            <pc:sldMk cId="3102241320" sldId="477"/>
            <ac:cxnSpMk id="101" creationId="{8FBC9513-8FAC-2C6C-50CA-42E051963B42}"/>
          </ac:cxnSpMkLst>
        </pc:cxnChg>
        <pc:cxnChg chg="add del mod">
          <ac:chgData name="西林 隼人" userId="58989f34fa655ac2" providerId="LiveId" clId="{81ADCA53-1AA5-4D2F-A95C-EF892A9D54BD}" dt="2022-07-25T17:11:04.333" v="2063"/>
          <ac:cxnSpMkLst>
            <pc:docMk/>
            <pc:sldMk cId="3102241320" sldId="477"/>
            <ac:cxnSpMk id="102" creationId="{FB7608C3-1735-1E6F-9E7F-81660471C23F}"/>
          </ac:cxnSpMkLst>
        </pc:cxnChg>
        <pc:cxnChg chg="add del mod">
          <ac:chgData name="西林 隼人" userId="58989f34fa655ac2" providerId="LiveId" clId="{81ADCA53-1AA5-4D2F-A95C-EF892A9D54BD}" dt="2022-07-25T17:11:04.333" v="2063"/>
          <ac:cxnSpMkLst>
            <pc:docMk/>
            <pc:sldMk cId="3102241320" sldId="477"/>
            <ac:cxnSpMk id="103" creationId="{FBBBCA92-B63C-6320-F886-83D03382D877}"/>
          </ac:cxnSpMkLst>
        </pc:cxnChg>
        <pc:cxnChg chg="add del mod">
          <ac:chgData name="西林 隼人" userId="58989f34fa655ac2" providerId="LiveId" clId="{81ADCA53-1AA5-4D2F-A95C-EF892A9D54BD}" dt="2022-07-25T17:11:04.333" v="2063"/>
          <ac:cxnSpMkLst>
            <pc:docMk/>
            <pc:sldMk cId="3102241320" sldId="477"/>
            <ac:cxnSpMk id="104" creationId="{4EEFE4E2-A8CF-26B9-B8CA-68BB2E39EC3A}"/>
          </ac:cxnSpMkLst>
        </pc:cxnChg>
        <pc:cxnChg chg="add del mod">
          <ac:chgData name="西林 隼人" userId="58989f34fa655ac2" providerId="LiveId" clId="{81ADCA53-1AA5-4D2F-A95C-EF892A9D54BD}" dt="2022-07-25T17:11:04.333" v="2063"/>
          <ac:cxnSpMkLst>
            <pc:docMk/>
            <pc:sldMk cId="3102241320" sldId="477"/>
            <ac:cxnSpMk id="105" creationId="{F89D7632-EED6-0CEE-699F-0ACB9852A0B6}"/>
          </ac:cxnSpMkLst>
        </pc:cxnChg>
        <pc:cxnChg chg="add del mod">
          <ac:chgData name="西林 隼人" userId="58989f34fa655ac2" providerId="LiveId" clId="{81ADCA53-1AA5-4D2F-A95C-EF892A9D54BD}" dt="2022-07-25T17:11:04.333" v="2063"/>
          <ac:cxnSpMkLst>
            <pc:docMk/>
            <pc:sldMk cId="3102241320" sldId="477"/>
            <ac:cxnSpMk id="106" creationId="{AFB4893B-6DC9-4F28-3A37-44C840298F08}"/>
          </ac:cxnSpMkLst>
        </pc:cxnChg>
        <pc:cxnChg chg="add mod">
          <ac:chgData name="西林 隼人" userId="58989f34fa655ac2" providerId="LiveId" clId="{81ADCA53-1AA5-4D2F-A95C-EF892A9D54BD}" dt="2022-07-25T17:12:44.446" v="2098" actId="1038"/>
          <ac:cxnSpMkLst>
            <pc:docMk/>
            <pc:sldMk cId="3102241320" sldId="477"/>
            <ac:cxnSpMk id="122" creationId="{B4E77094-A35D-6B12-2231-F5FA6A6680E2}"/>
          </ac:cxnSpMkLst>
        </pc:cxnChg>
        <pc:cxnChg chg="add mod">
          <ac:chgData name="西林 隼人" userId="58989f34fa655ac2" providerId="LiveId" clId="{81ADCA53-1AA5-4D2F-A95C-EF892A9D54BD}" dt="2022-07-25T17:12:44.446" v="2098" actId="1038"/>
          <ac:cxnSpMkLst>
            <pc:docMk/>
            <pc:sldMk cId="3102241320" sldId="477"/>
            <ac:cxnSpMk id="123" creationId="{A3E07713-87B6-9D10-E28C-B45A153FA78D}"/>
          </ac:cxnSpMkLst>
        </pc:cxnChg>
        <pc:cxnChg chg="add mod">
          <ac:chgData name="西林 隼人" userId="58989f34fa655ac2" providerId="LiveId" clId="{81ADCA53-1AA5-4D2F-A95C-EF892A9D54BD}" dt="2022-07-25T17:13:07.891" v="2133" actId="1035"/>
          <ac:cxnSpMkLst>
            <pc:docMk/>
            <pc:sldMk cId="3102241320" sldId="477"/>
            <ac:cxnSpMk id="124" creationId="{EF644109-BCCA-9C43-2610-87FAF7831553}"/>
          </ac:cxnSpMkLst>
        </pc:cxnChg>
        <pc:cxnChg chg="add mod">
          <ac:chgData name="西林 隼人" userId="58989f34fa655ac2" providerId="LiveId" clId="{81ADCA53-1AA5-4D2F-A95C-EF892A9D54BD}" dt="2022-07-25T17:13:13.257" v="2144" actId="1035"/>
          <ac:cxnSpMkLst>
            <pc:docMk/>
            <pc:sldMk cId="3102241320" sldId="477"/>
            <ac:cxnSpMk id="125" creationId="{E8EF0102-4AFB-1563-1A28-F62473256704}"/>
          </ac:cxnSpMkLst>
        </pc:cxnChg>
        <pc:cxnChg chg="add del mod">
          <ac:chgData name="西林 隼人" userId="58989f34fa655ac2" providerId="LiveId" clId="{81ADCA53-1AA5-4D2F-A95C-EF892A9D54BD}" dt="2022-07-25T17:12:29.318" v="2087" actId="478"/>
          <ac:cxnSpMkLst>
            <pc:docMk/>
            <pc:sldMk cId="3102241320" sldId="477"/>
            <ac:cxnSpMk id="126" creationId="{F786DE59-5C82-BC6E-38A6-7EFBE567C2BE}"/>
          </ac:cxnSpMkLst>
        </pc:cxnChg>
        <pc:cxnChg chg="add mod">
          <ac:chgData name="西林 隼人" userId="58989f34fa655ac2" providerId="LiveId" clId="{81ADCA53-1AA5-4D2F-A95C-EF892A9D54BD}" dt="2022-07-25T17:12:52.816" v="2108" actId="1037"/>
          <ac:cxnSpMkLst>
            <pc:docMk/>
            <pc:sldMk cId="3102241320" sldId="477"/>
            <ac:cxnSpMk id="127" creationId="{2C8FEC2A-3105-F832-1AD7-4E183E519AC0}"/>
          </ac:cxnSpMkLst>
        </pc:cxnChg>
        <pc:cxnChg chg="add mod">
          <ac:chgData name="西林 隼人" userId="58989f34fa655ac2" providerId="LiveId" clId="{81ADCA53-1AA5-4D2F-A95C-EF892A9D54BD}" dt="2022-07-25T17:12:52.816" v="2108" actId="1037"/>
          <ac:cxnSpMkLst>
            <pc:docMk/>
            <pc:sldMk cId="3102241320" sldId="477"/>
            <ac:cxnSpMk id="128" creationId="{FD5C8670-4416-0C61-4C13-2478D349E520}"/>
          </ac:cxnSpMkLst>
        </pc:cxnChg>
        <pc:cxnChg chg="add mod">
          <ac:chgData name="西林 隼人" userId="58989f34fa655ac2" providerId="LiveId" clId="{81ADCA53-1AA5-4D2F-A95C-EF892A9D54BD}" dt="2022-07-25T17:12:59.473" v="2124" actId="1037"/>
          <ac:cxnSpMkLst>
            <pc:docMk/>
            <pc:sldMk cId="3102241320" sldId="477"/>
            <ac:cxnSpMk id="129" creationId="{D5019336-577E-175C-1A1C-82609BC40F77}"/>
          </ac:cxnSpMkLst>
        </pc:cxnChg>
        <pc:cxnChg chg="add mod">
          <ac:chgData name="西林 隼人" userId="58989f34fa655ac2" providerId="LiveId" clId="{81ADCA53-1AA5-4D2F-A95C-EF892A9D54BD}" dt="2022-07-25T17:13:07.891" v="2133" actId="1035"/>
          <ac:cxnSpMkLst>
            <pc:docMk/>
            <pc:sldMk cId="3102241320" sldId="477"/>
            <ac:cxnSpMk id="130" creationId="{C1B5A1F7-4C77-B932-FC89-93BC9DE4CD08}"/>
          </ac:cxnSpMkLst>
        </pc:cxnChg>
        <pc:cxnChg chg="add mod">
          <ac:chgData name="西林 隼人" userId="58989f34fa655ac2" providerId="LiveId" clId="{81ADCA53-1AA5-4D2F-A95C-EF892A9D54BD}" dt="2022-07-25T17:13:07.891" v="2133" actId="1035"/>
          <ac:cxnSpMkLst>
            <pc:docMk/>
            <pc:sldMk cId="3102241320" sldId="477"/>
            <ac:cxnSpMk id="131" creationId="{557144A3-42FD-58AE-7511-C5724BBBD910}"/>
          </ac:cxnSpMkLst>
        </pc:cxnChg>
        <pc:cxnChg chg="add mod">
          <ac:chgData name="西林 隼人" userId="58989f34fa655ac2" providerId="LiveId" clId="{81ADCA53-1AA5-4D2F-A95C-EF892A9D54BD}" dt="2022-07-25T17:13:13.257" v="2144" actId="1035"/>
          <ac:cxnSpMkLst>
            <pc:docMk/>
            <pc:sldMk cId="3102241320" sldId="477"/>
            <ac:cxnSpMk id="132" creationId="{5D649F1E-EF85-7D46-3193-39008931EC46}"/>
          </ac:cxnSpMkLst>
        </pc:cxnChg>
        <pc:cxnChg chg="add del mod">
          <ac:chgData name="西林 隼人" userId="58989f34fa655ac2" providerId="LiveId" clId="{81ADCA53-1AA5-4D2F-A95C-EF892A9D54BD}" dt="2022-07-25T17:12:04.458" v="2069" actId="478"/>
          <ac:cxnSpMkLst>
            <pc:docMk/>
            <pc:sldMk cId="3102241320" sldId="477"/>
            <ac:cxnSpMk id="133" creationId="{6FF0C08A-8847-37B2-445F-0283D5821698}"/>
          </ac:cxnSpMkLst>
        </pc:cxnChg>
        <pc:cxnChg chg="add del mod">
          <ac:chgData name="西林 隼人" userId="58989f34fa655ac2" providerId="LiveId" clId="{81ADCA53-1AA5-4D2F-A95C-EF892A9D54BD}" dt="2022-07-25T17:12:01.275" v="2068" actId="478"/>
          <ac:cxnSpMkLst>
            <pc:docMk/>
            <pc:sldMk cId="3102241320" sldId="477"/>
            <ac:cxnSpMk id="134" creationId="{0B04D345-5271-7E2B-8380-4C0F29946F49}"/>
          </ac:cxnSpMkLst>
        </pc:cxnChg>
        <pc:cxnChg chg="add mod">
          <ac:chgData name="西林 隼人" userId="58989f34fa655ac2" providerId="LiveId" clId="{81ADCA53-1AA5-4D2F-A95C-EF892A9D54BD}" dt="2022-07-25T17:12:59.473" v="2124" actId="1037"/>
          <ac:cxnSpMkLst>
            <pc:docMk/>
            <pc:sldMk cId="3102241320" sldId="477"/>
            <ac:cxnSpMk id="135" creationId="{87B22903-A2EA-2A54-4EE8-154E5773FA2F}"/>
          </ac:cxnSpMkLst>
        </pc:cxnChg>
        <pc:cxnChg chg="add mod">
          <ac:chgData name="西林 隼人" userId="58989f34fa655ac2" providerId="LiveId" clId="{81ADCA53-1AA5-4D2F-A95C-EF892A9D54BD}" dt="2022-07-25T17:13:13.257" v="2144" actId="1035"/>
          <ac:cxnSpMkLst>
            <pc:docMk/>
            <pc:sldMk cId="3102241320" sldId="477"/>
            <ac:cxnSpMk id="136" creationId="{5D28D21B-FAE2-D198-8755-FC037495475A}"/>
          </ac:cxnSpMkLst>
        </pc:cxnChg>
        <pc:cxnChg chg="add del mod">
          <ac:chgData name="西林 隼人" userId="58989f34fa655ac2" providerId="LiveId" clId="{81ADCA53-1AA5-4D2F-A95C-EF892A9D54BD}" dt="2022-07-25T17:13:45.718" v="2147" actId="478"/>
          <ac:cxnSpMkLst>
            <pc:docMk/>
            <pc:sldMk cId="3102241320" sldId="477"/>
            <ac:cxnSpMk id="137" creationId="{A6C0D807-5C2E-4A96-FBB7-864727E6E330}"/>
          </ac:cxnSpMkLst>
        </pc:cxnChg>
        <pc:cxnChg chg="add del mod">
          <ac:chgData name="西林 隼人" userId="58989f34fa655ac2" providerId="LiveId" clId="{81ADCA53-1AA5-4D2F-A95C-EF892A9D54BD}" dt="2022-07-25T17:13:45.718" v="2147" actId="478"/>
          <ac:cxnSpMkLst>
            <pc:docMk/>
            <pc:sldMk cId="3102241320" sldId="477"/>
            <ac:cxnSpMk id="138" creationId="{703BFAEF-4676-EF44-4674-B8299B89B6FF}"/>
          </ac:cxnSpMkLst>
        </pc:cxnChg>
        <pc:cxnChg chg="add del mod">
          <ac:chgData name="西林 隼人" userId="58989f34fa655ac2" providerId="LiveId" clId="{81ADCA53-1AA5-4D2F-A95C-EF892A9D54BD}" dt="2022-07-25T17:13:45.718" v="2147" actId="478"/>
          <ac:cxnSpMkLst>
            <pc:docMk/>
            <pc:sldMk cId="3102241320" sldId="477"/>
            <ac:cxnSpMk id="139" creationId="{CE14ED16-D6D0-1F20-CF74-2A4D768154FA}"/>
          </ac:cxnSpMkLst>
        </pc:cxnChg>
        <pc:cxnChg chg="add del mod">
          <ac:chgData name="西林 隼人" userId="58989f34fa655ac2" providerId="LiveId" clId="{81ADCA53-1AA5-4D2F-A95C-EF892A9D54BD}" dt="2022-07-25T17:13:45.718" v="2147" actId="478"/>
          <ac:cxnSpMkLst>
            <pc:docMk/>
            <pc:sldMk cId="3102241320" sldId="477"/>
            <ac:cxnSpMk id="140" creationId="{9A8974C5-0995-671A-6AB4-1F4A9E86874C}"/>
          </ac:cxnSpMkLst>
        </pc:cxnChg>
        <pc:cxnChg chg="add del mod">
          <ac:chgData name="西林 隼人" userId="58989f34fa655ac2" providerId="LiveId" clId="{81ADCA53-1AA5-4D2F-A95C-EF892A9D54BD}" dt="2022-07-25T17:13:45.718" v="2147" actId="478"/>
          <ac:cxnSpMkLst>
            <pc:docMk/>
            <pc:sldMk cId="3102241320" sldId="477"/>
            <ac:cxnSpMk id="141" creationId="{8424FC9E-01ED-FB3E-5635-6EDC2594A395}"/>
          </ac:cxnSpMkLst>
        </pc:cxnChg>
        <pc:cxnChg chg="add del mod">
          <ac:chgData name="西林 隼人" userId="58989f34fa655ac2" providerId="LiveId" clId="{81ADCA53-1AA5-4D2F-A95C-EF892A9D54BD}" dt="2022-07-25T17:13:45.718" v="2147" actId="478"/>
          <ac:cxnSpMkLst>
            <pc:docMk/>
            <pc:sldMk cId="3102241320" sldId="477"/>
            <ac:cxnSpMk id="142" creationId="{E388BFD1-BDB9-0926-262A-2F65F4A677DD}"/>
          </ac:cxnSpMkLst>
        </pc:cxnChg>
        <pc:cxnChg chg="add mod">
          <ac:chgData name="西林 隼人" userId="58989f34fa655ac2" providerId="LiveId" clId="{81ADCA53-1AA5-4D2F-A95C-EF892A9D54BD}" dt="2022-07-25T17:17:14.707" v="2175" actId="552"/>
          <ac:cxnSpMkLst>
            <pc:docMk/>
            <pc:sldMk cId="3102241320" sldId="477"/>
            <ac:cxnSpMk id="158" creationId="{99D62B6D-BDCE-EC69-C7BE-84024306DE9D}"/>
          </ac:cxnSpMkLst>
        </pc:cxnChg>
        <pc:cxnChg chg="add mod">
          <ac:chgData name="西林 隼人" userId="58989f34fa655ac2" providerId="LiveId" clId="{81ADCA53-1AA5-4D2F-A95C-EF892A9D54BD}" dt="2022-07-25T17:17:01.282" v="2174" actId="552"/>
          <ac:cxnSpMkLst>
            <pc:docMk/>
            <pc:sldMk cId="3102241320" sldId="477"/>
            <ac:cxnSpMk id="159" creationId="{05AD6AC8-586C-2E63-B27A-644E01794EA3}"/>
          </ac:cxnSpMkLst>
        </pc:cxnChg>
        <pc:cxnChg chg="add del mod">
          <ac:chgData name="西林 隼人" userId="58989f34fa655ac2" providerId="LiveId" clId="{81ADCA53-1AA5-4D2F-A95C-EF892A9D54BD}" dt="2022-07-25T17:16:33.650" v="2172" actId="478"/>
          <ac:cxnSpMkLst>
            <pc:docMk/>
            <pc:sldMk cId="3102241320" sldId="477"/>
            <ac:cxnSpMk id="160" creationId="{1C648EAC-6316-DDF5-E3BD-9195DA46A883}"/>
          </ac:cxnSpMkLst>
        </pc:cxnChg>
        <pc:cxnChg chg="add del mod">
          <ac:chgData name="西林 隼人" userId="58989f34fa655ac2" providerId="LiveId" clId="{81ADCA53-1AA5-4D2F-A95C-EF892A9D54BD}" dt="2022-07-25T17:19:25.517" v="2187" actId="478"/>
          <ac:cxnSpMkLst>
            <pc:docMk/>
            <pc:sldMk cId="3102241320" sldId="477"/>
            <ac:cxnSpMk id="164" creationId="{06672B01-CFDF-1A40-5D81-D1F3F6B1FD4C}"/>
          </ac:cxnSpMkLst>
        </pc:cxnChg>
        <pc:cxnChg chg="add del mod">
          <ac:chgData name="西林 隼人" userId="58989f34fa655ac2" providerId="LiveId" clId="{81ADCA53-1AA5-4D2F-A95C-EF892A9D54BD}" dt="2022-07-25T17:19:25.517" v="2187" actId="478"/>
          <ac:cxnSpMkLst>
            <pc:docMk/>
            <pc:sldMk cId="3102241320" sldId="477"/>
            <ac:cxnSpMk id="165" creationId="{03308063-EE99-A2FA-FDC6-86FE9D8BB1FA}"/>
          </ac:cxnSpMkLst>
        </pc:cxnChg>
        <pc:cxnChg chg="add del mod">
          <ac:chgData name="西林 隼人" userId="58989f34fa655ac2" providerId="LiveId" clId="{81ADCA53-1AA5-4D2F-A95C-EF892A9D54BD}" dt="2022-07-25T17:19:25.517" v="2187" actId="478"/>
          <ac:cxnSpMkLst>
            <pc:docMk/>
            <pc:sldMk cId="3102241320" sldId="477"/>
            <ac:cxnSpMk id="166" creationId="{7FD5A3F5-7606-7DDD-E59E-DD6A6FC6498E}"/>
          </ac:cxnSpMkLst>
        </pc:cxnChg>
        <pc:cxnChg chg="add del mod">
          <ac:chgData name="西林 隼人" userId="58989f34fa655ac2" providerId="LiveId" clId="{81ADCA53-1AA5-4D2F-A95C-EF892A9D54BD}" dt="2022-07-25T17:19:22.296" v="2186" actId="478"/>
          <ac:cxnSpMkLst>
            <pc:docMk/>
            <pc:sldMk cId="3102241320" sldId="477"/>
            <ac:cxnSpMk id="167" creationId="{657B00A7-9EC9-C281-2796-CBE4A826494C}"/>
          </ac:cxnSpMkLst>
        </pc:cxnChg>
        <pc:cxnChg chg="add del mod">
          <ac:chgData name="西林 隼人" userId="58989f34fa655ac2" providerId="LiveId" clId="{81ADCA53-1AA5-4D2F-A95C-EF892A9D54BD}" dt="2022-07-25T17:19:22.296" v="2186" actId="478"/>
          <ac:cxnSpMkLst>
            <pc:docMk/>
            <pc:sldMk cId="3102241320" sldId="477"/>
            <ac:cxnSpMk id="168" creationId="{B8973CAC-C253-CFD2-AEEC-798FCB7DA483}"/>
          </ac:cxnSpMkLst>
        </pc:cxnChg>
        <pc:cxnChg chg="add del mod">
          <ac:chgData name="西林 隼人" userId="58989f34fa655ac2" providerId="LiveId" clId="{81ADCA53-1AA5-4D2F-A95C-EF892A9D54BD}" dt="2022-07-25T17:19:22.296" v="2186" actId="478"/>
          <ac:cxnSpMkLst>
            <pc:docMk/>
            <pc:sldMk cId="3102241320" sldId="477"/>
            <ac:cxnSpMk id="169" creationId="{6656496E-7041-93AB-B6AA-A411F73D6761}"/>
          </ac:cxnSpMkLst>
        </pc:cxnChg>
        <pc:cxnChg chg="add del mod">
          <ac:chgData name="西林 隼人" userId="58989f34fa655ac2" providerId="LiveId" clId="{81ADCA53-1AA5-4D2F-A95C-EF892A9D54BD}" dt="2022-07-25T17:19:19.148" v="2185" actId="478"/>
          <ac:cxnSpMkLst>
            <pc:docMk/>
            <pc:sldMk cId="3102241320" sldId="477"/>
            <ac:cxnSpMk id="170" creationId="{449CE21E-30FC-59AF-13A2-0D9DC08C9C64}"/>
          </ac:cxnSpMkLst>
        </pc:cxnChg>
        <pc:cxnChg chg="add del mod">
          <ac:chgData name="西林 隼人" userId="58989f34fa655ac2" providerId="LiveId" clId="{81ADCA53-1AA5-4D2F-A95C-EF892A9D54BD}" dt="2022-07-25T17:19:19.148" v="2185" actId="478"/>
          <ac:cxnSpMkLst>
            <pc:docMk/>
            <pc:sldMk cId="3102241320" sldId="477"/>
            <ac:cxnSpMk id="171" creationId="{09B2DFC6-A16D-A9D6-340F-F07ADAFE05C0}"/>
          </ac:cxnSpMkLst>
        </pc:cxnChg>
        <pc:cxnChg chg="add del mod">
          <ac:chgData name="西林 隼人" userId="58989f34fa655ac2" providerId="LiveId" clId="{81ADCA53-1AA5-4D2F-A95C-EF892A9D54BD}" dt="2022-07-25T17:19:19.148" v="2185" actId="478"/>
          <ac:cxnSpMkLst>
            <pc:docMk/>
            <pc:sldMk cId="3102241320" sldId="477"/>
            <ac:cxnSpMk id="172" creationId="{3C9A2FB6-9351-4E32-B161-28F36C74AFBE}"/>
          </ac:cxnSpMkLst>
        </pc:cxnChg>
        <pc:cxnChg chg="add del mod">
          <ac:chgData name="西林 隼人" userId="58989f34fa655ac2" providerId="LiveId" clId="{81ADCA53-1AA5-4D2F-A95C-EF892A9D54BD}" dt="2022-07-25T17:19:15.775" v="2184" actId="478"/>
          <ac:cxnSpMkLst>
            <pc:docMk/>
            <pc:sldMk cId="3102241320" sldId="477"/>
            <ac:cxnSpMk id="173" creationId="{DF4103F0-3FC1-5EBB-998D-107F57E1D9C1}"/>
          </ac:cxnSpMkLst>
        </pc:cxnChg>
        <pc:cxnChg chg="add del mod">
          <ac:chgData name="西林 隼人" userId="58989f34fa655ac2" providerId="LiveId" clId="{81ADCA53-1AA5-4D2F-A95C-EF892A9D54BD}" dt="2022-07-25T17:19:15.775" v="2184" actId="478"/>
          <ac:cxnSpMkLst>
            <pc:docMk/>
            <pc:sldMk cId="3102241320" sldId="477"/>
            <ac:cxnSpMk id="174" creationId="{A0373EF2-258F-DE6D-A9D8-7862B5C27AF2}"/>
          </ac:cxnSpMkLst>
        </pc:cxnChg>
        <pc:cxnChg chg="add del mod">
          <ac:chgData name="西林 隼人" userId="58989f34fa655ac2" providerId="LiveId" clId="{81ADCA53-1AA5-4D2F-A95C-EF892A9D54BD}" dt="2022-07-25T17:19:15.775" v="2184" actId="478"/>
          <ac:cxnSpMkLst>
            <pc:docMk/>
            <pc:sldMk cId="3102241320" sldId="477"/>
            <ac:cxnSpMk id="175" creationId="{09EACC67-77F1-D323-01DE-93BE59833543}"/>
          </ac:cxnSpMkLst>
        </pc:cxnChg>
      </pc:sldChg>
      <pc:sldChg chg="addSp delSp modSp mod modNotesTx">
        <pc:chgData name="西林 隼人" userId="58989f34fa655ac2" providerId="LiveId" clId="{81ADCA53-1AA5-4D2F-A95C-EF892A9D54BD}" dt="2022-07-25T17:34:51.985" v="2255" actId="20577"/>
        <pc:sldMkLst>
          <pc:docMk/>
          <pc:sldMk cId="239672951" sldId="480"/>
        </pc:sldMkLst>
        <pc:spChg chg="mod">
          <ac:chgData name="西林 隼人" userId="58989f34fa655ac2" providerId="LiveId" clId="{81ADCA53-1AA5-4D2F-A95C-EF892A9D54BD}" dt="2022-07-25T17:33:53.461" v="2252" actId="1076"/>
          <ac:spMkLst>
            <pc:docMk/>
            <pc:sldMk cId="239672951" sldId="480"/>
            <ac:spMk id="5" creationId="{A0A9BE45-9323-6F5F-BE4E-3F99EFBDBAFD}"/>
          </ac:spMkLst>
        </pc:spChg>
        <pc:picChg chg="add del mod">
          <ac:chgData name="西林 隼人" userId="58989f34fa655ac2" providerId="LiveId" clId="{81ADCA53-1AA5-4D2F-A95C-EF892A9D54BD}" dt="2022-07-25T17:32:43.030" v="2242" actId="478"/>
          <ac:picMkLst>
            <pc:docMk/>
            <pc:sldMk cId="239672951" sldId="480"/>
            <ac:picMk id="136" creationId="{B3AC9C99-319F-C94F-AF67-1FE0A98309BB}"/>
          </ac:picMkLst>
        </pc:picChg>
        <pc:cxnChg chg="mod">
          <ac:chgData name="西林 隼人" userId="58989f34fa655ac2" providerId="LiveId" clId="{81ADCA53-1AA5-4D2F-A95C-EF892A9D54BD}" dt="2022-07-25T17:34:02.177" v="2253" actId="553"/>
          <ac:cxnSpMkLst>
            <pc:docMk/>
            <pc:sldMk cId="239672951" sldId="480"/>
            <ac:cxnSpMk id="26" creationId="{07AAB2C6-9165-D44E-2246-C8895DB86EC8}"/>
          </ac:cxnSpMkLst>
        </pc:cxnChg>
        <pc:cxnChg chg="mod">
          <ac:chgData name="西林 隼人" userId="58989f34fa655ac2" providerId="LiveId" clId="{81ADCA53-1AA5-4D2F-A95C-EF892A9D54BD}" dt="2022-07-25T17:33:49.105" v="2250" actId="553"/>
          <ac:cxnSpMkLst>
            <pc:docMk/>
            <pc:sldMk cId="239672951" sldId="480"/>
            <ac:cxnSpMk id="27" creationId="{31B9C9E9-754D-5388-02A4-6D59A202249A}"/>
          </ac:cxnSpMkLst>
        </pc:cxnChg>
        <pc:cxnChg chg="mod">
          <ac:chgData name="西林 隼人" userId="58989f34fa655ac2" providerId="LiveId" clId="{81ADCA53-1AA5-4D2F-A95C-EF892A9D54BD}" dt="2022-07-25T17:33:40.805" v="2249" actId="553"/>
          <ac:cxnSpMkLst>
            <pc:docMk/>
            <pc:sldMk cId="239672951" sldId="480"/>
            <ac:cxnSpMk id="29" creationId="{D11C182E-C949-B6C0-C2CA-A6BA46061A61}"/>
          </ac:cxnSpMkLst>
        </pc:cxnChg>
        <pc:cxnChg chg="mod">
          <ac:chgData name="西林 隼人" userId="58989f34fa655ac2" providerId="LiveId" clId="{81ADCA53-1AA5-4D2F-A95C-EF892A9D54BD}" dt="2022-07-25T17:33:33.837" v="2248" actId="553"/>
          <ac:cxnSpMkLst>
            <pc:docMk/>
            <pc:sldMk cId="239672951" sldId="480"/>
            <ac:cxnSpMk id="30" creationId="{00E536CD-8D18-A9A8-A428-BB6419B40A79}"/>
          </ac:cxnSpMkLst>
        </pc:cxnChg>
        <pc:cxnChg chg="mod">
          <ac:chgData name="西林 隼人" userId="58989f34fa655ac2" providerId="LiveId" clId="{81ADCA53-1AA5-4D2F-A95C-EF892A9D54BD}" dt="2022-07-25T17:33:25.454" v="2247" actId="553"/>
          <ac:cxnSpMkLst>
            <pc:docMk/>
            <pc:sldMk cId="239672951" sldId="480"/>
            <ac:cxnSpMk id="32" creationId="{4CC078F6-51CA-15C5-2BBB-E0B1834E5DF3}"/>
          </ac:cxnSpMkLst>
        </pc:cxnChg>
        <pc:cxnChg chg="mod">
          <ac:chgData name="西林 隼人" userId="58989f34fa655ac2" providerId="LiveId" clId="{81ADCA53-1AA5-4D2F-A95C-EF892A9D54BD}" dt="2022-07-25T17:33:13.817" v="2246" actId="553"/>
          <ac:cxnSpMkLst>
            <pc:docMk/>
            <pc:sldMk cId="239672951" sldId="480"/>
            <ac:cxnSpMk id="34" creationId="{05294267-49B9-C8C6-3141-2DFD8418F004}"/>
          </ac:cxnSpMkLst>
        </pc:cxnChg>
        <pc:cxnChg chg="mod">
          <ac:chgData name="西林 隼人" userId="58989f34fa655ac2" providerId="LiveId" clId="{81ADCA53-1AA5-4D2F-A95C-EF892A9D54BD}" dt="2022-07-25T17:34:02.177" v="2253" actId="553"/>
          <ac:cxnSpMkLst>
            <pc:docMk/>
            <pc:sldMk cId="239672951" sldId="480"/>
            <ac:cxnSpMk id="38" creationId="{2DE945FB-908E-F18A-6CB3-E1A30AEA79FA}"/>
          </ac:cxnSpMkLst>
        </pc:cxnChg>
        <pc:cxnChg chg="mod">
          <ac:chgData name="西林 隼人" userId="58989f34fa655ac2" providerId="LiveId" clId="{81ADCA53-1AA5-4D2F-A95C-EF892A9D54BD}" dt="2022-07-25T17:33:49.105" v="2250" actId="553"/>
          <ac:cxnSpMkLst>
            <pc:docMk/>
            <pc:sldMk cId="239672951" sldId="480"/>
            <ac:cxnSpMk id="39" creationId="{96A807FA-486E-4723-DB2A-06220CD9CCED}"/>
          </ac:cxnSpMkLst>
        </pc:cxnChg>
        <pc:cxnChg chg="mod">
          <ac:chgData name="西林 隼人" userId="58989f34fa655ac2" providerId="LiveId" clId="{81ADCA53-1AA5-4D2F-A95C-EF892A9D54BD}" dt="2022-07-25T17:33:40.805" v="2249" actId="553"/>
          <ac:cxnSpMkLst>
            <pc:docMk/>
            <pc:sldMk cId="239672951" sldId="480"/>
            <ac:cxnSpMk id="40" creationId="{0A4D2992-1506-8343-91A1-D4F49C4ED12F}"/>
          </ac:cxnSpMkLst>
        </pc:cxnChg>
        <pc:cxnChg chg="mod">
          <ac:chgData name="西林 隼人" userId="58989f34fa655ac2" providerId="LiveId" clId="{81ADCA53-1AA5-4D2F-A95C-EF892A9D54BD}" dt="2022-07-25T17:33:33.837" v="2248" actId="553"/>
          <ac:cxnSpMkLst>
            <pc:docMk/>
            <pc:sldMk cId="239672951" sldId="480"/>
            <ac:cxnSpMk id="41" creationId="{84DD7F93-879A-A40E-1A3C-69EB58D7EFCE}"/>
          </ac:cxnSpMkLst>
        </pc:cxnChg>
        <pc:cxnChg chg="mod">
          <ac:chgData name="西林 隼人" userId="58989f34fa655ac2" providerId="LiveId" clId="{81ADCA53-1AA5-4D2F-A95C-EF892A9D54BD}" dt="2022-07-25T17:33:25.454" v="2247" actId="553"/>
          <ac:cxnSpMkLst>
            <pc:docMk/>
            <pc:sldMk cId="239672951" sldId="480"/>
            <ac:cxnSpMk id="42" creationId="{D4159E41-7A30-8953-3173-3431E74CF5CD}"/>
          </ac:cxnSpMkLst>
        </pc:cxnChg>
        <pc:cxnChg chg="mod">
          <ac:chgData name="西林 隼人" userId="58989f34fa655ac2" providerId="LiveId" clId="{81ADCA53-1AA5-4D2F-A95C-EF892A9D54BD}" dt="2022-07-25T17:33:13.817" v="2246" actId="553"/>
          <ac:cxnSpMkLst>
            <pc:docMk/>
            <pc:sldMk cId="239672951" sldId="480"/>
            <ac:cxnSpMk id="43" creationId="{5910CBD4-A896-594B-5521-92684755FF31}"/>
          </ac:cxnSpMkLst>
        </pc:cxnChg>
        <pc:cxnChg chg="mod">
          <ac:chgData name="西林 隼人" userId="58989f34fa655ac2" providerId="LiveId" clId="{81ADCA53-1AA5-4D2F-A95C-EF892A9D54BD}" dt="2022-07-25T17:34:02.177" v="2253" actId="553"/>
          <ac:cxnSpMkLst>
            <pc:docMk/>
            <pc:sldMk cId="239672951" sldId="480"/>
            <ac:cxnSpMk id="44" creationId="{90F2268E-238D-C518-E824-ED33D86DD8A7}"/>
          </ac:cxnSpMkLst>
        </pc:cxnChg>
        <pc:cxnChg chg="mod">
          <ac:chgData name="西林 隼人" userId="58989f34fa655ac2" providerId="LiveId" clId="{81ADCA53-1AA5-4D2F-A95C-EF892A9D54BD}" dt="2022-07-25T17:33:49.105" v="2250" actId="553"/>
          <ac:cxnSpMkLst>
            <pc:docMk/>
            <pc:sldMk cId="239672951" sldId="480"/>
            <ac:cxnSpMk id="45" creationId="{8066D51F-9396-D295-A81F-319057E32065}"/>
          </ac:cxnSpMkLst>
        </pc:cxnChg>
        <pc:cxnChg chg="mod">
          <ac:chgData name="西林 隼人" userId="58989f34fa655ac2" providerId="LiveId" clId="{81ADCA53-1AA5-4D2F-A95C-EF892A9D54BD}" dt="2022-07-25T17:33:40.805" v="2249" actId="553"/>
          <ac:cxnSpMkLst>
            <pc:docMk/>
            <pc:sldMk cId="239672951" sldId="480"/>
            <ac:cxnSpMk id="46" creationId="{E1BACBE2-D540-5B2A-D804-F0F6B0707479}"/>
          </ac:cxnSpMkLst>
        </pc:cxnChg>
        <pc:cxnChg chg="mod">
          <ac:chgData name="西林 隼人" userId="58989f34fa655ac2" providerId="LiveId" clId="{81ADCA53-1AA5-4D2F-A95C-EF892A9D54BD}" dt="2022-07-25T17:33:33.837" v="2248" actId="553"/>
          <ac:cxnSpMkLst>
            <pc:docMk/>
            <pc:sldMk cId="239672951" sldId="480"/>
            <ac:cxnSpMk id="47" creationId="{A494E54D-3BB5-F3CB-2FB4-D03EC9E062A1}"/>
          </ac:cxnSpMkLst>
        </pc:cxnChg>
        <pc:cxnChg chg="mod">
          <ac:chgData name="西林 隼人" userId="58989f34fa655ac2" providerId="LiveId" clId="{81ADCA53-1AA5-4D2F-A95C-EF892A9D54BD}" dt="2022-07-25T17:33:25.454" v="2247" actId="553"/>
          <ac:cxnSpMkLst>
            <pc:docMk/>
            <pc:sldMk cId="239672951" sldId="480"/>
            <ac:cxnSpMk id="48" creationId="{88AACF97-C7EA-2148-9B76-FDAAC091DD3F}"/>
          </ac:cxnSpMkLst>
        </pc:cxnChg>
        <pc:cxnChg chg="mod">
          <ac:chgData name="西林 隼人" userId="58989f34fa655ac2" providerId="LiveId" clId="{81ADCA53-1AA5-4D2F-A95C-EF892A9D54BD}" dt="2022-07-25T17:33:13.817" v="2246" actId="553"/>
          <ac:cxnSpMkLst>
            <pc:docMk/>
            <pc:sldMk cId="239672951" sldId="480"/>
            <ac:cxnSpMk id="49" creationId="{3F585CF4-C6B2-D011-0500-27844A9A6DED}"/>
          </ac:cxnSpMkLst>
        </pc:cxnChg>
        <pc:cxnChg chg="add mod">
          <ac:chgData name="西林 隼人" userId="58989f34fa655ac2" providerId="LiveId" clId="{81ADCA53-1AA5-4D2F-A95C-EF892A9D54BD}" dt="2022-07-25T17:34:02.177" v="2253" actId="553"/>
          <ac:cxnSpMkLst>
            <pc:docMk/>
            <pc:sldMk cId="239672951" sldId="480"/>
            <ac:cxnSpMk id="137" creationId="{1C79444D-70E9-22E0-F286-B470E2AB405D}"/>
          </ac:cxnSpMkLst>
        </pc:cxnChg>
        <pc:cxnChg chg="add mod">
          <ac:chgData name="西林 隼人" userId="58989f34fa655ac2" providerId="LiveId" clId="{81ADCA53-1AA5-4D2F-A95C-EF892A9D54BD}" dt="2022-07-25T17:33:49.105" v="2250" actId="553"/>
          <ac:cxnSpMkLst>
            <pc:docMk/>
            <pc:sldMk cId="239672951" sldId="480"/>
            <ac:cxnSpMk id="138" creationId="{037C015D-88FC-04F8-D93F-5967EBB1B70F}"/>
          </ac:cxnSpMkLst>
        </pc:cxnChg>
        <pc:cxnChg chg="add mod">
          <ac:chgData name="西林 隼人" userId="58989f34fa655ac2" providerId="LiveId" clId="{81ADCA53-1AA5-4D2F-A95C-EF892A9D54BD}" dt="2022-07-25T17:33:40.805" v="2249" actId="553"/>
          <ac:cxnSpMkLst>
            <pc:docMk/>
            <pc:sldMk cId="239672951" sldId="480"/>
            <ac:cxnSpMk id="139" creationId="{782A9500-7D48-EACE-5460-0D9155C33317}"/>
          </ac:cxnSpMkLst>
        </pc:cxnChg>
        <pc:cxnChg chg="add mod">
          <ac:chgData name="西林 隼人" userId="58989f34fa655ac2" providerId="LiveId" clId="{81ADCA53-1AA5-4D2F-A95C-EF892A9D54BD}" dt="2022-07-25T17:33:33.837" v="2248" actId="553"/>
          <ac:cxnSpMkLst>
            <pc:docMk/>
            <pc:sldMk cId="239672951" sldId="480"/>
            <ac:cxnSpMk id="140" creationId="{A38C3CE7-2EF4-A872-3D1A-51F20FB700C1}"/>
          </ac:cxnSpMkLst>
        </pc:cxnChg>
        <pc:cxnChg chg="add mod">
          <ac:chgData name="西林 隼人" userId="58989f34fa655ac2" providerId="LiveId" clId="{81ADCA53-1AA5-4D2F-A95C-EF892A9D54BD}" dt="2022-07-25T17:33:25.454" v="2247" actId="553"/>
          <ac:cxnSpMkLst>
            <pc:docMk/>
            <pc:sldMk cId="239672951" sldId="480"/>
            <ac:cxnSpMk id="141" creationId="{02A5E17A-A586-F9D5-F4B1-93BC0CFFFF9A}"/>
          </ac:cxnSpMkLst>
        </pc:cxnChg>
        <pc:cxnChg chg="add mod">
          <ac:chgData name="西林 隼人" userId="58989f34fa655ac2" providerId="LiveId" clId="{81ADCA53-1AA5-4D2F-A95C-EF892A9D54BD}" dt="2022-07-25T17:33:13.817" v="2246" actId="553"/>
          <ac:cxnSpMkLst>
            <pc:docMk/>
            <pc:sldMk cId="239672951" sldId="480"/>
            <ac:cxnSpMk id="142" creationId="{4B826B51-8F8D-643C-6D15-4F24187A944A}"/>
          </ac:cxnSpMkLst>
        </pc:cxnChg>
      </pc:sldChg>
      <pc:sldChg chg="addSp delSp modSp new del mod ord">
        <pc:chgData name="西林 隼人" userId="58989f34fa655ac2" providerId="LiveId" clId="{81ADCA53-1AA5-4D2F-A95C-EF892A9D54BD}" dt="2022-07-25T15:41:35.891" v="1496" actId="47"/>
        <pc:sldMkLst>
          <pc:docMk/>
          <pc:sldMk cId="672643286" sldId="481"/>
        </pc:sldMkLst>
        <pc:spChg chg="del">
          <ac:chgData name="西林 隼人" userId="58989f34fa655ac2" providerId="LiveId" clId="{81ADCA53-1AA5-4D2F-A95C-EF892A9D54BD}" dt="2022-07-25T07:40:53.794" v="2" actId="478"/>
          <ac:spMkLst>
            <pc:docMk/>
            <pc:sldMk cId="672643286" sldId="481"/>
            <ac:spMk id="2" creationId="{F842FB70-E9CA-B16F-E15D-41C4DE8F5124}"/>
          </ac:spMkLst>
        </pc:spChg>
        <pc:spChg chg="del">
          <ac:chgData name="西林 隼人" userId="58989f34fa655ac2" providerId="LiveId" clId="{81ADCA53-1AA5-4D2F-A95C-EF892A9D54BD}" dt="2022-07-25T07:40:52.712" v="1" actId="478"/>
          <ac:spMkLst>
            <pc:docMk/>
            <pc:sldMk cId="672643286" sldId="481"/>
            <ac:spMk id="3" creationId="{41281D9B-12D8-3919-AC65-D5ACC89FE72D}"/>
          </ac:spMkLst>
        </pc:spChg>
        <pc:spChg chg="add mod">
          <ac:chgData name="西林 隼人" userId="58989f34fa655ac2" providerId="LiveId" clId="{81ADCA53-1AA5-4D2F-A95C-EF892A9D54BD}" dt="2022-07-25T15:17:50.701" v="1256" actId="554"/>
          <ac:spMkLst>
            <pc:docMk/>
            <pc:sldMk cId="672643286" sldId="481"/>
            <ac:spMk id="4" creationId="{93EEE014-1B33-D1D0-C7F1-8CF03C8D37EF}"/>
          </ac:spMkLst>
        </pc:spChg>
        <pc:spChg chg="add mod">
          <ac:chgData name="西林 隼人" userId="58989f34fa655ac2" providerId="LiveId" clId="{81ADCA53-1AA5-4D2F-A95C-EF892A9D54BD}" dt="2022-07-25T15:34:47.391" v="1434" actId="1037"/>
          <ac:spMkLst>
            <pc:docMk/>
            <pc:sldMk cId="672643286" sldId="481"/>
            <ac:spMk id="5" creationId="{B6B1D4E6-1595-E578-8E0D-9F762A314EA3}"/>
          </ac:spMkLst>
        </pc:spChg>
        <pc:spChg chg="add mod">
          <ac:chgData name="西林 隼人" userId="58989f34fa655ac2" providerId="LiveId" clId="{81ADCA53-1AA5-4D2F-A95C-EF892A9D54BD}" dt="2022-07-25T15:20:03.229" v="1288" actId="1038"/>
          <ac:spMkLst>
            <pc:docMk/>
            <pc:sldMk cId="672643286" sldId="481"/>
            <ac:spMk id="6" creationId="{70ADAF70-736D-A022-B377-08BF9CB3B716}"/>
          </ac:spMkLst>
        </pc:spChg>
        <pc:spChg chg="add mod">
          <ac:chgData name="西林 隼人" userId="58989f34fa655ac2" providerId="LiveId" clId="{81ADCA53-1AA5-4D2F-A95C-EF892A9D54BD}" dt="2022-07-25T15:17:38.739" v="1255" actId="554"/>
          <ac:spMkLst>
            <pc:docMk/>
            <pc:sldMk cId="672643286" sldId="481"/>
            <ac:spMk id="7" creationId="{4FBE853F-BA1F-4A39-FF4A-366A9BD05E90}"/>
          </ac:spMkLst>
        </pc:spChg>
        <pc:spChg chg="add del mod">
          <ac:chgData name="西林 隼人" userId="58989f34fa655ac2" providerId="LiveId" clId="{81ADCA53-1AA5-4D2F-A95C-EF892A9D54BD}" dt="2022-07-25T14:51:57.756" v="710" actId="478"/>
          <ac:spMkLst>
            <pc:docMk/>
            <pc:sldMk cId="672643286" sldId="481"/>
            <ac:spMk id="20" creationId="{1C607DB9-FD1A-029F-5181-F3C925D1F6B7}"/>
          </ac:spMkLst>
        </pc:spChg>
        <pc:spChg chg="add mod">
          <ac:chgData name="西林 隼人" userId="58989f34fa655ac2" providerId="LiveId" clId="{81ADCA53-1AA5-4D2F-A95C-EF892A9D54BD}" dt="2022-07-25T15:15:19.507" v="1229" actId="12788"/>
          <ac:spMkLst>
            <pc:docMk/>
            <pc:sldMk cId="672643286" sldId="481"/>
            <ac:spMk id="21" creationId="{7F3FE495-3B4E-C4D9-C237-A8DDDD54FE0F}"/>
          </ac:spMkLst>
        </pc:spChg>
        <pc:spChg chg="add mod">
          <ac:chgData name="西林 隼人" userId="58989f34fa655ac2" providerId="LiveId" clId="{81ADCA53-1AA5-4D2F-A95C-EF892A9D54BD}" dt="2022-07-25T15:16:07.656" v="1242" actId="12788"/>
          <ac:spMkLst>
            <pc:docMk/>
            <pc:sldMk cId="672643286" sldId="481"/>
            <ac:spMk id="22" creationId="{4B00F6D2-B50A-64D2-5DA9-207223EECE3D}"/>
          </ac:spMkLst>
        </pc:spChg>
        <pc:spChg chg="add mod">
          <ac:chgData name="西林 隼人" userId="58989f34fa655ac2" providerId="LiveId" clId="{81ADCA53-1AA5-4D2F-A95C-EF892A9D54BD}" dt="2022-07-25T15:38:41.728" v="1474" actId="1037"/>
          <ac:spMkLst>
            <pc:docMk/>
            <pc:sldMk cId="672643286" sldId="481"/>
            <ac:spMk id="23" creationId="{D7B3C7FC-1D86-0027-4E1A-AF70A8322F8F}"/>
          </ac:spMkLst>
        </pc:spChg>
        <pc:spChg chg="add del mod">
          <ac:chgData name="西林 隼人" userId="58989f34fa655ac2" providerId="LiveId" clId="{81ADCA53-1AA5-4D2F-A95C-EF892A9D54BD}" dt="2022-07-25T15:17:38.739" v="1255" actId="554"/>
          <ac:spMkLst>
            <pc:docMk/>
            <pc:sldMk cId="672643286" sldId="481"/>
            <ac:spMk id="24" creationId="{97317ADB-A302-0F78-1E87-4E7CA5A0677B}"/>
          </ac:spMkLst>
        </pc:spChg>
        <pc:spChg chg="add mod">
          <ac:chgData name="西林 隼人" userId="58989f34fa655ac2" providerId="LiveId" clId="{81ADCA53-1AA5-4D2F-A95C-EF892A9D54BD}" dt="2022-07-25T15:38:57.443" v="1479" actId="1037"/>
          <ac:spMkLst>
            <pc:docMk/>
            <pc:sldMk cId="672643286" sldId="481"/>
            <ac:spMk id="25" creationId="{231C8FAA-1B6F-8E24-7E69-268C2D086116}"/>
          </ac:spMkLst>
        </pc:spChg>
        <pc:spChg chg="add mod">
          <ac:chgData name="西林 隼人" userId="58989f34fa655ac2" providerId="LiveId" clId="{81ADCA53-1AA5-4D2F-A95C-EF892A9D54BD}" dt="2022-07-25T15:16:22.560" v="1244" actId="12788"/>
          <ac:spMkLst>
            <pc:docMk/>
            <pc:sldMk cId="672643286" sldId="481"/>
            <ac:spMk id="26" creationId="{C23AA3F6-BAE4-F38A-D8D9-BDA8ABC03408}"/>
          </ac:spMkLst>
        </pc:spChg>
        <pc:spChg chg="add mod">
          <ac:chgData name="西林 隼人" userId="58989f34fa655ac2" providerId="LiveId" clId="{81ADCA53-1AA5-4D2F-A95C-EF892A9D54BD}" dt="2022-07-25T15:15:48.958" v="1238" actId="12788"/>
          <ac:spMkLst>
            <pc:docMk/>
            <pc:sldMk cId="672643286" sldId="481"/>
            <ac:spMk id="27" creationId="{9C769EAF-4F25-540E-9597-2854C5A6F713}"/>
          </ac:spMkLst>
        </pc:spChg>
        <pc:spChg chg="add del mod">
          <ac:chgData name="西林 隼人" userId="58989f34fa655ac2" providerId="LiveId" clId="{81ADCA53-1AA5-4D2F-A95C-EF892A9D54BD}" dt="2022-07-25T14:51:58.499" v="711" actId="478"/>
          <ac:spMkLst>
            <pc:docMk/>
            <pc:sldMk cId="672643286" sldId="481"/>
            <ac:spMk id="28" creationId="{3896C1D3-C367-27C8-8945-1EA0FCBB6159}"/>
          </ac:spMkLst>
        </pc:spChg>
        <pc:spChg chg="add mod">
          <ac:chgData name="西林 隼人" userId="58989f34fa655ac2" providerId="LiveId" clId="{81ADCA53-1AA5-4D2F-A95C-EF892A9D54BD}" dt="2022-07-25T15:16:51.234" v="1247" actId="12788"/>
          <ac:spMkLst>
            <pc:docMk/>
            <pc:sldMk cId="672643286" sldId="481"/>
            <ac:spMk id="29" creationId="{975D1F1A-40F0-C542-DC8D-E3CF241D2AF0}"/>
          </ac:spMkLst>
        </pc:spChg>
        <pc:spChg chg="add del mod">
          <ac:chgData name="西林 隼人" userId="58989f34fa655ac2" providerId="LiveId" clId="{81ADCA53-1AA5-4D2F-A95C-EF892A9D54BD}" dt="2022-07-25T14:52:00.441" v="712" actId="478"/>
          <ac:spMkLst>
            <pc:docMk/>
            <pc:sldMk cId="672643286" sldId="481"/>
            <ac:spMk id="30" creationId="{10526DAA-5E5B-7BAF-A51D-5436DF9DFA63}"/>
          </ac:spMkLst>
        </pc:spChg>
        <pc:spChg chg="add del mod">
          <ac:chgData name="西林 隼人" userId="58989f34fa655ac2" providerId="LiveId" clId="{81ADCA53-1AA5-4D2F-A95C-EF892A9D54BD}" dt="2022-07-25T13:52:06.960" v="115"/>
          <ac:spMkLst>
            <pc:docMk/>
            <pc:sldMk cId="672643286" sldId="481"/>
            <ac:spMk id="31" creationId="{B8EDCB53-10C5-055B-0D95-FB879C383E50}"/>
          </ac:spMkLst>
        </pc:spChg>
        <pc:spChg chg="add del mod">
          <ac:chgData name="西林 隼人" userId="58989f34fa655ac2" providerId="LiveId" clId="{81ADCA53-1AA5-4D2F-A95C-EF892A9D54BD}" dt="2022-07-25T13:52:06.781" v="114"/>
          <ac:spMkLst>
            <pc:docMk/>
            <pc:sldMk cId="672643286" sldId="481"/>
            <ac:spMk id="32" creationId="{5DE3C64D-F8B4-EB94-0F9F-4C723ECAC3D2}"/>
          </ac:spMkLst>
        </pc:spChg>
        <pc:spChg chg="add mod">
          <ac:chgData name="西林 隼人" userId="58989f34fa655ac2" providerId="LiveId" clId="{81ADCA53-1AA5-4D2F-A95C-EF892A9D54BD}" dt="2022-07-25T15:15:37.695" v="1237" actId="12788"/>
          <ac:spMkLst>
            <pc:docMk/>
            <pc:sldMk cId="672643286" sldId="481"/>
            <ac:spMk id="33" creationId="{FD8913F6-C6C6-79A5-F96E-3D109BE55FAC}"/>
          </ac:spMkLst>
        </pc:spChg>
        <pc:spChg chg="add mod">
          <ac:chgData name="西林 隼人" userId="58989f34fa655ac2" providerId="LiveId" clId="{81ADCA53-1AA5-4D2F-A95C-EF892A9D54BD}" dt="2022-07-25T15:16:29.300" v="1245" actId="12788"/>
          <ac:spMkLst>
            <pc:docMk/>
            <pc:sldMk cId="672643286" sldId="481"/>
            <ac:spMk id="34" creationId="{E55BA1F4-E6CD-18E4-2B3D-3328EBD101F8}"/>
          </ac:spMkLst>
        </pc:spChg>
        <pc:spChg chg="add mod">
          <ac:chgData name="西林 隼人" userId="58989f34fa655ac2" providerId="LiveId" clId="{81ADCA53-1AA5-4D2F-A95C-EF892A9D54BD}" dt="2022-07-25T15:15:30.613" v="1236" actId="1038"/>
          <ac:spMkLst>
            <pc:docMk/>
            <pc:sldMk cId="672643286" sldId="481"/>
            <ac:spMk id="35" creationId="{42F37E9E-25C8-F57A-2545-54845068C26B}"/>
          </ac:spMkLst>
        </pc:spChg>
        <pc:spChg chg="add del mod">
          <ac:chgData name="西林 隼人" userId="58989f34fa655ac2" providerId="LiveId" clId="{81ADCA53-1AA5-4D2F-A95C-EF892A9D54BD}" dt="2022-07-25T14:52:01.579" v="713" actId="478"/>
          <ac:spMkLst>
            <pc:docMk/>
            <pc:sldMk cId="672643286" sldId="481"/>
            <ac:spMk id="36" creationId="{72932801-0261-5367-5223-70A011133521}"/>
          </ac:spMkLst>
        </pc:spChg>
        <pc:spChg chg="add mod">
          <ac:chgData name="西林 隼人" userId="58989f34fa655ac2" providerId="LiveId" clId="{81ADCA53-1AA5-4D2F-A95C-EF892A9D54BD}" dt="2022-07-25T15:15:59.481" v="1241" actId="1038"/>
          <ac:spMkLst>
            <pc:docMk/>
            <pc:sldMk cId="672643286" sldId="481"/>
            <ac:spMk id="37" creationId="{A1B65D68-E1A4-8C4B-6F23-967423ED9542}"/>
          </ac:spMkLst>
        </pc:spChg>
        <pc:spChg chg="add mod">
          <ac:chgData name="西林 隼人" userId="58989f34fa655ac2" providerId="LiveId" clId="{81ADCA53-1AA5-4D2F-A95C-EF892A9D54BD}" dt="2022-07-25T15:16:42.745" v="1246" actId="1038"/>
          <ac:spMkLst>
            <pc:docMk/>
            <pc:sldMk cId="672643286" sldId="481"/>
            <ac:spMk id="67" creationId="{E439C8AF-271F-FEC3-0420-33DAC9B430F2}"/>
          </ac:spMkLst>
        </pc:spChg>
        <pc:spChg chg="add del mod">
          <ac:chgData name="西林 隼人" userId="58989f34fa655ac2" providerId="LiveId" clId="{81ADCA53-1AA5-4D2F-A95C-EF892A9D54BD}" dt="2022-07-25T15:27:28.814" v="1394" actId="12788"/>
          <ac:spMkLst>
            <pc:docMk/>
            <pc:sldMk cId="672643286" sldId="481"/>
            <ac:spMk id="124" creationId="{8249C2FA-B753-315E-E258-E1CD11A4ECA3}"/>
          </ac:spMkLst>
        </pc:spChg>
        <pc:spChg chg="add mod">
          <ac:chgData name="西林 隼人" userId="58989f34fa655ac2" providerId="LiveId" clId="{81ADCA53-1AA5-4D2F-A95C-EF892A9D54BD}" dt="2022-07-25T15:27:28.814" v="1394" actId="12788"/>
          <ac:spMkLst>
            <pc:docMk/>
            <pc:sldMk cId="672643286" sldId="481"/>
            <ac:spMk id="125" creationId="{C0A04B3D-571E-1DCD-AB2A-AD69C9780F49}"/>
          </ac:spMkLst>
        </pc:spChg>
        <pc:spChg chg="add mod">
          <ac:chgData name="西林 隼人" userId="58989f34fa655ac2" providerId="LiveId" clId="{81ADCA53-1AA5-4D2F-A95C-EF892A9D54BD}" dt="2022-07-25T15:27:28.814" v="1394" actId="12788"/>
          <ac:spMkLst>
            <pc:docMk/>
            <pc:sldMk cId="672643286" sldId="481"/>
            <ac:spMk id="126" creationId="{E4C35FAD-8DBB-C6DA-AFC9-892A76DF42C5}"/>
          </ac:spMkLst>
        </pc:spChg>
        <pc:spChg chg="add del mod">
          <ac:chgData name="西林 隼人" userId="58989f34fa655ac2" providerId="LiveId" clId="{81ADCA53-1AA5-4D2F-A95C-EF892A9D54BD}" dt="2022-07-25T15:25:48.652" v="1382" actId="554"/>
          <ac:spMkLst>
            <pc:docMk/>
            <pc:sldMk cId="672643286" sldId="481"/>
            <ac:spMk id="179" creationId="{4240E826-C0E0-1095-4898-81A8AC8D261A}"/>
          </ac:spMkLst>
        </pc:spChg>
        <pc:spChg chg="add del mod">
          <ac:chgData name="西林 隼人" userId="58989f34fa655ac2" providerId="LiveId" clId="{81ADCA53-1AA5-4D2F-A95C-EF892A9D54BD}" dt="2022-07-25T15:22:34.382" v="1310" actId="478"/>
          <ac:spMkLst>
            <pc:docMk/>
            <pc:sldMk cId="672643286" sldId="481"/>
            <ac:spMk id="180" creationId="{D30C009C-E894-C737-C9D7-E84DAAE5EBDD}"/>
          </ac:spMkLst>
        </pc:spChg>
        <pc:spChg chg="add mod">
          <ac:chgData name="西林 隼人" userId="58989f34fa655ac2" providerId="LiveId" clId="{81ADCA53-1AA5-4D2F-A95C-EF892A9D54BD}" dt="2022-07-25T15:25:54.559" v="1387" actId="1038"/>
          <ac:spMkLst>
            <pc:docMk/>
            <pc:sldMk cId="672643286" sldId="481"/>
            <ac:spMk id="182" creationId="{BDB4651C-B924-8AB2-7588-DB74C39558D7}"/>
          </ac:spMkLst>
        </pc:spChg>
        <pc:spChg chg="add mod">
          <ac:chgData name="西林 隼人" userId="58989f34fa655ac2" providerId="LiveId" clId="{81ADCA53-1AA5-4D2F-A95C-EF892A9D54BD}" dt="2022-07-25T15:35:19.815" v="1439" actId="1038"/>
          <ac:spMkLst>
            <pc:docMk/>
            <pc:sldMk cId="672643286" sldId="481"/>
            <ac:spMk id="184" creationId="{3EE02D5C-D0EE-1845-54C0-E854EC4A2E91}"/>
          </ac:spMkLst>
        </pc:spChg>
        <pc:spChg chg="add mod">
          <ac:chgData name="西林 隼人" userId="58989f34fa655ac2" providerId="LiveId" clId="{81ADCA53-1AA5-4D2F-A95C-EF892A9D54BD}" dt="2022-07-25T15:34:58.595" v="1436" actId="1037"/>
          <ac:spMkLst>
            <pc:docMk/>
            <pc:sldMk cId="672643286" sldId="481"/>
            <ac:spMk id="185" creationId="{581F177B-4D69-2BD0-420E-D6A822866FC4}"/>
          </ac:spMkLst>
        </pc:spChg>
        <pc:spChg chg="add del mod">
          <ac:chgData name="西林 隼人" userId="58989f34fa655ac2" providerId="LiveId" clId="{81ADCA53-1AA5-4D2F-A95C-EF892A9D54BD}" dt="2022-07-25T15:29:31.523" v="1414" actId="478"/>
          <ac:spMkLst>
            <pc:docMk/>
            <pc:sldMk cId="672643286" sldId="481"/>
            <ac:spMk id="186" creationId="{00647A1E-DDA8-61F5-B876-B29FC4EDB482}"/>
          </ac:spMkLst>
        </pc:spChg>
        <pc:spChg chg="add del mod">
          <ac:chgData name="西林 隼人" userId="58989f34fa655ac2" providerId="LiveId" clId="{81ADCA53-1AA5-4D2F-A95C-EF892A9D54BD}" dt="2022-07-25T15:29:30.179" v="1413"/>
          <ac:spMkLst>
            <pc:docMk/>
            <pc:sldMk cId="672643286" sldId="481"/>
            <ac:spMk id="187" creationId="{054D8AE6-E302-2A82-CB9F-4A0A4AE5CA00}"/>
          </ac:spMkLst>
        </pc:spChg>
        <pc:picChg chg="add del mod">
          <ac:chgData name="西林 隼人" userId="58989f34fa655ac2" providerId="LiveId" clId="{81ADCA53-1AA5-4D2F-A95C-EF892A9D54BD}" dt="2022-07-25T15:28:00.995" v="1398"/>
          <ac:picMkLst>
            <pc:docMk/>
            <pc:sldMk cId="672643286" sldId="481"/>
            <ac:picMk id="183" creationId="{8E1C7AAC-7600-A3CE-C4B0-18A0249AB68B}"/>
          </ac:picMkLst>
        </pc:picChg>
        <pc:cxnChg chg="add del mod">
          <ac:chgData name="西林 隼人" userId="58989f34fa655ac2" providerId="LiveId" clId="{81ADCA53-1AA5-4D2F-A95C-EF892A9D54BD}" dt="2022-07-25T15:10:20.562" v="1167" actId="1035"/>
          <ac:cxnSpMkLst>
            <pc:docMk/>
            <pc:sldMk cId="672643286" sldId="481"/>
            <ac:cxnSpMk id="9" creationId="{B27838AE-51AB-2143-21E4-AB71E2BB1ABF}"/>
          </ac:cxnSpMkLst>
        </pc:cxnChg>
        <pc:cxnChg chg="add del mod">
          <ac:chgData name="西林 隼人" userId="58989f34fa655ac2" providerId="LiveId" clId="{81ADCA53-1AA5-4D2F-A95C-EF892A9D54BD}" dt="2022-07-25T15:11:55.966" v="1207" actId="478"/>
          <ac:cxnSpMkLst>
            <pc:docMk/>
            <pc:sldMk cId="672643286" sldId="481"/>
            <ac:cxnSpMk id="11" creationId="{C6FCADEF-69A6-2C13-7B45-D1589752F0AB}"/>
          </ac:cxnSpMkLst>
        </pc:cxnChg>
        <pc:cxnChg chg="add mod">
          <ac:chgData name="西林 隼人" userId="58989f34fa655ac2" providerId="LiveId" clId="{81ADCA53-1AA5-4D2F-A95C-EF892A9D54BD}" dt="2022-07-25T15:35:37.404" v="1441" actId="1038"/>
          <ac:cxnSpMkLst>
            <pc:docMk/>
            <pc:sldMk cId="672643286" sldId="481"/>
            <ac:cxnSpMk id="12" creationId="{C0CB7AAA-2261-1870-0EA2-A9A675165ABE}"/>
          </ac:cxnSpMkLst>
        </pc:cxnChg>
        <pc:cxnChg chg="add del mod">
          <ac:chgData name="西林 隼人" userId="58989f34fa655ac2" providerId="LiveId" clId="{81ADCA53-1AA5-4D2F-A95C-EF892A9D54BD}" dt="2022-07-25T15:00:30.810" v="939" actId="478"/>
          <ac:cxnSpMkLst>
            <pc:docMk/>
            <pc:sldMk cId="672643286" sldId="481"/>
            <ac:cxnSpMk id="17" creationId="{49EF6C2B-452D-7AA6-4C55-F2CC96CAADAC}"/>
          </ac:cxnSpMkLst>
        </pc:cxnChg>
        <pc:cxnChg chg="add del mod">
          <ac:chgData name="西林 隼人" userId="58989f34fa655ac2" providerId="LiveId" clId="{81ADCA53-1AA5-4D2F-A95C-EF892A9D54BD}" dt="2022-07-25T14:04:45.214" v="146" actId="11529"/>
          <ac:cxnSpMkLst>
            <pc:docMk/>
            <pc:sldMk cId="672643286" sldId="481"/>
            <ac:cxnSpMk id="39" creationId="{45B90207-2444-0731-FA55-8A0859B43442}"/>
          </ac:cxnSpMkLst>
        </pc:cxnChg>
        <pc:cxnChg chg="add mod">
          <ac:chgData name="西林 隼人" userId="58989f34fa655ac2" providerId="LiveId" clId="{81ADCA53-1AA5-4D2F-A95C-EF892A9D54BD}" dt="2022-07-25T15:38:52.289" v="1476" actId="1076"/>
          <ac:cxnSpMkLst>
            <pc:docMk/>
            <pc:sldMk cId="672643286" sldId="481"/>
            <ac:cxnSpMk id="40" creationId="{3CC66420-AFF6-65FB-289C-74E83EA637CA}"/>
          </ac:cxnSpMkLst>
        </pc:cxnChg>
        <pc:cxnChg chg="add del mod">
          <ac:chgData name="西林 隼人" userId="58989f34fa655ac2" providerId="LiveId" clId="{81ADCA53-1AA5-4D2F-A95C-EF892A9D54BD}" dt="2022-07-25T14:04:56.369" v="167"/>
          <ac:cxnSpMkLst>
            <pc:docMk/>
            <pc:sldMk cId="672643286" sldId="481"/>
            <ac:cxnSpMk id="41" creationId="{84D3D0A0-CBFA-A3EC-D7A0-6CDCA0CD5528}"/>
          </ac:cxnSpMkLst>
        </pc:cxnChg>
        <pc:cxnChg chg="add del mod">
          <ac:chgData name="西林 隼人" userId="58989f34fa655ac2" providerId="LiveId" clId="{81ADCA53-1AA5-4D2F-A95C-EF892A9D54BD}" dt="2022-07-25T14:04:55.767" v="166"/>
          <ac:cxnSpMkLst>
            <pc:docMk/>
            <pc:sldMk cId="672643286" sldId="481"/>
            <ac:cxnSpMk id="42" creationId="{1E7D6C2B-B675-E484-3C33-BAD20A78E5CF}"/>
          </ac:cxnSpMkLst>
        </pc:cxnChg>
        <pc:cxnChg chg="add del mod">
          <ac:chgData name="西林 隼人" userId="58989f34fa655ac2" providerId="LiveId" clId="{81ADCA53-1AA5-4D2F-A95C-EF892A9D54BD}" dt="2022-07-25T14:04:55.600" v="165"/>
          <ac:cxnSpMkLst>
            <pc:docMk/>
            <pc:sldMk cId="672643286" sldId="481"/>
            <ac:cxnSpMk id="43" creationId="{FE771328-0421-9E84-718D-3B70EDF05FE3}"/>
          </ac:cxnSpMkLst>
        </pc:cxnChg>
        <pc:cxnChg chg="add del mod">
          <ac:chgData name="西林 隼人" userId="58989f34fa655ac2" providerId="LiveId" clId="{81ADCA53-1AA5-4D2F-A95C-EF892A9D54BD}" dt="2022-07-25T14:04:55.408" v="164"/>
          <ac:cxnSpMkLst>
            <pc:docMk/>
            <pc:sldMk cId="672643286" sldId="481"/>
            <ac:cxnSpMk id="44" creationId="{AE7F8C9F-941B-FB79-67DF-AB40F0054EF2}"/>
          </ac:cxnSpMkLst>
        </pc:cxnChg>
        <pc:cxnChg chg="add del mod">
          <ac:chgData name="西林 隼人" userId="58989f34fa655ac2" providerId="LiveId" clId="{81ADCA53-1AA5-4D2F-A95C-EF892A9D54BD}" dt="2022-07-25T14:04:55.232" v="163"/>
          <ac:cxnSpMkLst>
            <pc:docMk/>
            <pc:sldMk cId="672643286" sldId="481"/>
            <ac:cxnSpMk id="45" creationId="{14795DE7-5FE4-5720-5C4E-4CD58D0E7517}"/>
          </ac:cxnSpMkLst>
        </pc:cxnChg>
        <pc:cxnChg chg="add del mod">
          <ac:chgData name="西林 隼人" userId="58989f34fa655ac2" providerId="LiveId" clId="{81ADCA53-1AA5-4D2F-A95C-EF892A9D54BD}" dt="2022-07-25T14:04:55.051" v="162"/>
          <ac:cxnSpMkLst>
            <pc:docMk/>
            <pc:sldMk cId="672643286" sldId="481"/>
            <ac:cxnSpMk id="46" creationId="{C02793BC-999E-8B06-9231-A57F1B1885C5}"/>
          </ac:cxnSpMkLst>
        </pc:cxnChg>
        <pc:cxnChg chg="add del mod">
          <ac:chgData name="西林 隼人" userId="58989f34fa655ac2" providerId="LiveId" clId="{81ADCA53-1AA5-4D2F-A95C-EF892A9D54BD}" dt="2022-07-25T14:04:54.826" v="161"/>
          <ac:cxnSpMkLst>
            <pc:docMk/>
            <pc:sldMk cId="672643286" sldId="481"/>
            <ac:cxnSpMk id="47" creationId="{F55C8E71-74A2-EA15-6BCA-2DC6EA768126}"/>
          </ac:cxnSpMkLst>
        </pc:cxnChg>
        <pc:cxnChg chg="add del mod">
          <ac:chgData name="西林 隼人" userId="58989f34fa655ac2" providerId="LiveId" clId="{81ADCA53-1AA5-4D2F-A95C-EF892A9D54BD}" dt="2022-07-25T14:04:54.689" v="160"/>
          <ac:cxnSpMkLst>
            <pc:docMk/>
            <pc:sldMk cId="672643286" sldId="481"/>
            <ac:cxnSpMk id="48" creationId="{8956AAD0-8715-24B7-DCFC-763F5BACD88C}"/>
          </ac:cxnSpMkLst>
        </pc:cxnChg>
        <pc:cxnChg chg="add del mod">
          <ac:chgData name="西林 隼人" userId="58989f34fa655ac2" providerId="LiveId" clId="{81ADCA53-1AA5-4D2F-A95C-EF892A9D54BD}" dt="2022-07-25T14:04:54.511" v="159"/>
          <ac:cxnSpMkLst>
            <pc:docMk/>
            <pc:sldMk cId="672643286" sldId="481"/>
            <ac:cxnSpMk id="49" creationId="{A2F3559D-72BD-7DC3-6D78-60A6460047D7}"/>
          </ac:cxnSpMkLst>
        </pc:cxnChg>
        <pc:cxnChg chg="add del mod">
          <ac:chgData name="西林 隼人" userId="58989f34fa655ac2" providerId="LiveId" clId="{81ADCA53-1AA5-4D2F-A95C-EF892A9D54BD}" dt="2022-07-25T14:51:11.951" v="628" actId="478"/>
          <ac:cxnSpMkLst>
            <pc:docMk/>
            <pc:sldMk cId="672643286" sldId="481"/>
            <ac:cxnSpMk id="50" creationId="{EC04403D-7849-215F-A97B-6A625EB86082}"/>
          </ac:cxnSpMkLst>
        </pc:cxnChg>
        <pc:cxnChg chg="add del mod">
          <ac:chgData name="西林 隼人" userId="58989f34fa655ac2" providerId="LiveId" clId="{81ADCA53-1AA5-4D2F-A95C-EF892A9D54BD}" dt="2022-07-25T14:52:04.084" v="715" actId="478"/>
          <ac:cxnSpMkLst>
            <pc:docMk/>
            <pc:sldMk cId="672643286" sldId="481"/>
            <ac:cxnSpMk id="51" creationId="{7F9D5C3D-406E-BC1F-B06F-69D9EA54A3E5}"/>
          </ac:cxnSpMkLst>
        </pc:cxnChg>
        <pc:cxnChg chg="add del mod">
          <ac:chgData name="西林 隼人" userId="58989f34fa655ac2" providerId="LiveId" clId="{81ADCA53-1AA5-4D2F-A95C-EF892A9D54BD}" dt="2022-07-25T14:52:02.931" v="714" actId="478"/>
          <ac:cxnSpMkLst>
            <pc:docMk/>
            <pc:sldMk cId="672643286" sldId="481"/>
            <ac:cxnSpMk id="52" creationId="{14CB0E7C-B422-E7CD-01B5-6966906B4C0F}"/>
          </ac:cxnSpMkLst>
        </pc:cxnChg>
        <pc:cxnChg chg="add mod">
          <ac:chgData name="西林 隼人" userId="58989f34fa655ac2" providerId="LiveId" clId="{81ADCA53-1AA5-4D2F-A95C-EF892A9D54BD}" dt="2022-07-25T15:37:58.368" v="1466" actId="14100"/>
          <ac:cxnSpMkLst>
            <pc:docMk/>
            <pc:sldMk cId="672643286" sldId="481"/>
            <ac:cxnSpMk id="53" creationId="{CD3D3DB7-0BA6-FEF8-2C4D-91ED7B322174}"/>
          </ac:cxnSpMkLst>
        </pc:cxnChg>
        <pc:cxnChg chg="add del mod">
          <ac:chgData name="西林 隼人" userId="58989f34fa655ac2" providerId="LiveId" clId="{81ADCA53-1AA5-4D2F-A95C-EF892A9D54BD}" dt="2022-07-25T14:52:05.294" v="716" actId="478"/>
          <ac:cxnSpMkLst>
            <pc:docMk/>
            <pc:sldMk cId="672643286" sldId="481"/>
            <ac:cxnSpMk id="54" creationId="{FAC69A0D-3BC6-A631-E5E7-703D16C33919}"/>
          </ac:cxnSpMkLst>
        </pc:cxnChg>
        <pc:cxnChg chg="add del mod">
          <ac:chgData name="西林 隼人" userId="58989f34fa655ac2" providerId="LiveId" clId="{81ADCA53-1AA5-4D2F-A95C-EF892A9D54BD}" dt="2022-07-25T14:52:06.771" v="717" actId="478"/>
          <ac:cxnSpMkLst>
            <pc:docMk/>
            <pc:sldMk cId="672643286" sldId="481"/>
            <ac:cxnSpMk id="55" creationId="{A0936C16-C61F-2EED-53B9-C6C325B6832D}"/>
          </ac:cxnSpMkLst>
        </pc:cxnChg>
        <pc:cxnChg chg="add del mod">
          <ac:chgData name="西林 隼人" userId="58989f34fa655ac2" providerId="LiveId" clId="{81ADCA53-1AA5-4D2F-A95C-EF892A9D54BD}" dt="2022-07-25T14:52:09.009" v="718" actId="478"/>
          <ac:cxnSpMkLst>
            <pc:docMk/>
            <pc:sldMk cId="672643286" sldId="481"/>
            <ac:cxnSpMk id="56" creationId="{9A6B7D51-049D-B230-835A-3BF6572E8144}"/>
          </ac:cxnSpMkLst>
        </pc:cxnChg>
        <pc:cxnChg chg="add del mod">
          <ac:chgData name="西林 隼人" userId="58989f34fa655ac2" providerId="LiveId" clId="{81ADCA53-1AA5-4D2F-A95C-EF892A9D54BD}" dt="2022-07-25T15:11:54.527" v="1206" actId="478"/>
          <ac:cxnSpMkLst>
            <pc:docMk/>
            <pc:sldMk cId="672643286" sldId="481"/>
            <ac:cxnSpMk id="57" creationId="{08A3E626-C2A6-CFC1-B8ED-1C9ABC64BBB5}"/>
          </ac:cxnSpMkLst>
        </pc:cxnChg>
        <pc:cxnChg chg="add del mod">
          <ac:chgData name="西林 隼人" userId="58989f34fa655ac2" providerId="LiveId" clId="{81ADCA53-1AA5-4D2F-A95C-EF892A9D54BD}" dt="2022-07-25T14:37:29.522" v="322" actId="478"/>
          <ac:cxnSpMkLst>
            <pc:docMk/>
            <pc:sldMk cId="672643286" sldId="481"/>
            <ac:cxnSpMk id="58" creationId="{D9668D2D-D704-435F-F410-06ADC4F93D2F}"/>
          </ac:cxnSpMkLst>
        </pc:cxnChg>
        <pc:cxnChg chg="add del mod">
          <ac:chgData name="西林 隼人" userId="58989f34fa655ac2" providerId="LiveId" clId="{81ADCA53-1AA5-4D2F-A95C-EF892A9D54BD}" dt="2022-07-25T14:36:40.616" v="317" actId="478"/>
          <ac:cxnSpMkLst>
            <pc:docMk/>
            <pc:sldMk cId="672643286" sldId="481"/>
            <ac:cxnSpMk id="62" creationId="{3F03E4D9-F281-9FF4-EBA8-6DB895B2EF50}"/>
          </ac:cxnSpMkLst>
        </pc:cxnChg>
        <pc:cxnChg chg="add del mod">
          <ac:chgData name="西林 隼人" userId="58989f34fa655ac2" providerId="LiveId" clId="{81ADCA53-1AA5-4D2F-A95C-EF892A9D54BD}" dt="2022-07-25T14:51:55.839" v="709" actId="478"/>
          <ac:cxnSpMkLst>
            <pc:docMk/>
            <pc:sldMk cId="672643286" sldId="481"/>
            <ac:cxnSpMk id="63" creationId="{55537B31-A877-5E9E-77F2-C6674092540D}"/>
          </ac:cxnSpMkLst>
        </pc:cxnChg>
        <pc:cxnChg chg="add del mod">
          <ac:chgData name="西林 隼人" userId="58989f34fa655ac2" providerId="LiveId" clId="{81ADCA53-1AA5-4D2F-A95C-EF892A9D54BD}" dt="2022-07-25T14:51:54.265" v="708" actId="478"/>
          <ac:cxnSpMkLst>
            <pc:docMk/>
            <pc:sldMk cId="672643286" sldId="481"/>
            <ac:cxnSpMk id="64" creationId="{CCE87C70-C957-D14E-9130-4EF363279419}"/>
          </ac:cxnSpMkLst>
        </pc:cxnChg>
        <pc:cxnChg chg="add del mod">
          <ac:chgData name="西林 隼人" userId="58989f34fa655ac2" providerId="LiveId" clId="{81ADCA53-1AA5-4D2F-A95C-EF892A9D54BD}" dt="2022-07-25T14:51:53.285" v="707" actId="478"/>
          <ac:cxnSpMkLst>
            <pc:docMk/>
            <pc:sldMk cId="672643286" sldId="481"/>
            <ac:cxnSpMk id="65" creationId="{D52DDBF7-49F0-38F1-863E-5346FAF49C2A}"/>
          </ac:cxnSpMkLst>
        </pc:cxnChg>
        <pc:cxnChg chg="add del mod">
          <ac:chgData name="西林 隼人" userId="58989f34fa655ac2" providerId="LiveId" clId="{81ADCA53-1AA5-4D2F-A95C-EF892A9D54BD}" dt="2022-07-25T14:51:13.534" v="629" actId="478"/>
          <ac:cxnSpMkLst>
            <pc:docMk/>
            <pc:sldMk cId="672643286" sldId="481"/>
            <ac:cxnSpMk id="71" creationId="{14B51279-A729-F5AD-47D8-D39326A8B0C8}"/>
          </ac:cxnSpMkLst>
        </pc:cxnChg>
        <pc:cxnChg chg="add del mod">
          <ac:chgData name="西林 隼人" userId="58989f34fa655ac2" providerId="LiveId" clId="{81ADCA53-1AA5-4D2F-A95C-EF892A9D54BD}" dt="2022-07-25T14:39:34.296" v="530" actId="478"/>
          <ac:cxnSpMkLst>
            <pc:docMk/>
            <pc:sldMk cId="672643286" sldId="481"/>
            <ac:cxnSpMk id="72" creationId="{6BA58704-0098-7E7F-7F66-591B9153847F}"/>
          </ac:cxnSpMkLst>
        </pc:cxnChg>
        <pc:cxnChg chg="add mod">
          <ac:chgData name="西林 隼人" userId="58989f34fa655ac2" providerId="LiveId" clId="{81ADCA53-1AA5-4D2F-A95C-EF892A9D54BD}" dt="2022-07-25T15:08:46.117" v="1142" actId="1036"/>
          <ac:cxnSpMkLst>
            <pc:docMk/>
            <pc:sldMk cId="672643286" sldId="481"/>
            <ac:cxnSpMk id="75" creationId="{D17855E1-2A3A-7340-21FB-6DE583DE338A}"/>
          </ac:cxnSpMkLst>
        </pc:cxnChg>
        <pc:cxnChg chg="add mod">
          <ac:chgData name="西林 隼人" userId="58989f34fa655ac2" providerId="LiveId" clId="{81ADCA53-1AA5-4D2F-A95C-EF892A9D54BD}" dt="2022-07-25T15:38:05.367" v="1468" actId="14100"/>
          <ac:cxnSpMkLst>
            <pc:docMk/>
            <pc:sldMk cId="672643286" sldId="481"/>
            <ac:cxnSpMk id="88" creationId="{DCB445F6-8B5F-BB3F-9893-37F47B1DC06C}"/>
          </ac:cxnSpMkLst>
        </pc:cxnChg>
        <pc:cxnChg chg="add mod">
          <ac:chgData name="西林 隼人" userId="58989f34fa655ac2" providerId="LiveId" clId="{81ADCA53-1AA5-4D2F-A95C-EF892A9D54BD}" dt="2022-07-25T15:38:01.729" v="1467" actId="14100"/>
          <ac:cxnSpMkLst>
            <pc:docMk/>
            <pc:sldMk cId="672643286" sldId="481"/>
            <ac:cxnSpMk id="91" creationId="{BEBA4777-E123-F29A-C984-3905CEE62E89}"/>
          </ac:cxnSpMkLst>
        </pc:cxnChg>
        <pc:cxnChg chg="add mod">
          <ac:chgData name="西林 隼人" userId="58989f34fa655ac2" providerId="LiveId" clId="{81ADCA53-1AA5-4D2F-A95C-EF892A9D54BD}" dt="2022-07-25T15:37:47.516" v="1463" actId="14100"/>
          <ac:cxnSpMkLst>
            <pc:docMk/>
            <pc:sldMk cId="672643286" sldId="481"/>
            <ac:cxnSpMk id="95" creationId="{F983F6D1-BC43-F713-6A36-5D31FEC47692}"/>
          </ac:cxnSpMkLst>
        </pc:cxnChg>
        <pc:cxnChg chg="add mod">
          <ac:chgData name="西林 隼人" userId="58989f34fa655ac2" providerId="LiveId" clId="{81ADCA53-1AA5-4D2F-A95C-EF892A9D54BD}" dt="2022-07-25T15:08:43.583" v="1140" actId="1036"/>
          <ac:cxnSpMkLst>
            <pc:docMk/>
            <pc:sldMk cId="672643286" sldId="481"/>
            <ac:cxnSpMk id="96" creationId="{59B59B1A-5F69-34DE-1F72-5A063949B327}"/>
          </ac:cxnSpMkLst>
        </pc:cxnChg>
        <pc:cxnChg chg="add mod">
          <ac:chgData name="西林 隼人" userId="58989f34fa655ac2" providerId="LiveId" clId="{81ADCA53-1AA5-4D2F-A95C-EF892A9D54BD}" dt="2022-07-25T15:37:54.214" v="1465" actId="14100"/>
          <ac:cxnSpMkLst>
            <pc:docMk/>
            <pc:sldMk cId="672643286" sldId="481"/>
            <ac:cxnSpMk id="97" creationId="{E94EB492-0858-B6B5-B599-FBDA5A1CD9BD}"/>
          </ac:cxnSpMkLst>
        </pc:cxnChg>
        <pc:cxnChg chg="add mod">
          <ac:chgData name="西林 隼人" userId="58989f34fa655ac2" providerId="LiveId" clId="{81ADCA53-1AA5-4D2F-A95C-EF892A9D54BD}" dt="2022-07-25T15:37:50.777" v="1464" actId="14100"/>
          <ac:cxnSpMkLst>
            <pc:docMk/>
            <pc:sldMk cId="672643286" sldId="481"/>
            <ac:cxnSpMk id="98" creationId="{BE09F00A-6DD5-6322-E3EE-BA08D59728B9}"/>
          </ac:cxnSpMkLst>
        </pc:cxnChg>
        <pc:cxnChg chg="add mod">
          <ac:chgData name="西林 隼人" userId="58989f34fa655ac2" providerId="LiveId" clId="{81ADCA53-1AA5-4D2F-A95C-EF892A9D54BD}" dt="2022-07-25T15:37:44.429" v="1462" actId="14100"/>
          <ac:cxnSpMkLst>
            <pc:docMk/>
            <pc:sldMk cId="672643286" sldId="481"/>
            <ac:cxnSpMk id="114" creationId="{AD96284E-26BF-A1BA-A786-2C87F62F2203}"/>
          </ac:cxnSpMkLst>
        </pc:cxnChg>
        <pc:cxnChg chg="add mod">
          <ac:chgData name="西林 隼人" userId="58989f34fa655ac2" providerId="LiveId" clId="{81ADCA53-1AA5-4D2F-A95C-EF892A9D54BD}" dt="2022-07-25T15:37:41.119" v="1461" actId="14100"/>
          <ac:cxnSpMkLst>
            <pc:docMk/>
            <pc:sldMk cId="672643286" sldId="481"/>
            <ac:cxnSpMk id="115" creationId="{FD48A23B-5ACA-EAE1-4C91-AB285774EF33}"/>
          </ac:cxnSpMkLst>
        </pc:cxnChg>
        <pc:cxnChg chg="add mod">
          <ac:chgData name="西林 隼人" userId="58989f34fa655ac2" providerId="LiveId" clId="{81ADCA53-1AA5-4D2F-A95C-EF892A9D54BD}" dt="2022-07-25T15:37:37.535" v="1460" actId="14100"/>
          <ac:cxnSpMkLst>
            <pc:docMk/>
            <pc:sldMk cId="672643286" sldId="481"/>
            <ac:cxnSpMk id="116" creationId="{BB9E45E5-DE7A-0F2E-2C2E-047147A60621}"/>
          </ac:cxnSpMkLst>
        </pc:cxnChg>
        <pc:cxnChg chg="add mod">
          <ac:chgData name="西林 隼人" userId="58989f34fa655ac2" providerId="LiveId" clId="{81ADCA53-1AA5-4D2F-A95C-EF892A9D54BD}" dt="2022-07-25T15:08:49.516" v="1144" actId="1036"/>
          <ac:cxnSpMkLst>
            <pc:docMk/>
            <pc:sldMk cId="672643286" sldId="481"/>
            <ac:cxnSpMk id="123" creationId="{9A8BDDFE-35AB-51F3-1FD2-9D08F1A3B72E}"/>
          </ac:cxnSpMkLst>
        </pc:cxnChg>
        <pc:cxnChg chg="add mod">
          <ac:chgData name="西林 隼人" userId="58989f34fa655ac2" providerId="LiveId" clId="{81ADCA53-1AA5-4D2F-A95C-EF892A9D54BD}" dt="2022-07-25T15:37:18.200" v="1457" actId="1036"/>
          <ac:cxnSpMkLst>
            <pc:docMk/>
            <pc:sldMk cId="672643286" sldId="481"/>
            <ac:cxnSpMk id="127" creationId="{9B9C5AC7-B15C-0942-1F5C-A48FDAAA3015}"/>
          </ac:cxnSpMkLst>
        </pc:cxnChg>
        <pc:cxnChg chg="add mod">
          <ac:chgData name="西林 隼人" userId="58989f34fa655ac2" providerId="LiveId" clId="{81ADCA53-1AA5-4D2F-A95C-EF892A9D54BD}" dt="2022-07-25T15:36:52.472" v="1450" actId="14100"/>
          <ac:cxnSpMkLst>
            <pc:docMk/>
            <pc:sldMk cId="672643286" sldId="481"/>
            <ac:cxnSpMk id="128" creationId="{A9F937A1-AEAF-3255-576A-0998E30F6589}"/>
          </ac:cxnSpMkLst>
        </pc:cxnChg>
        <pc:cxnChg chg="add mod">
          <ac:chgData name="西林 隼人" userId="58989f34fa655ac2" providerId="LiveId" clId="{81ADCA53-1AA5-4D2F-A95C-EF892A9D54BD}" dt="2022-07-25T15:36:57.102" v="1451" actId="14100"/>
          <ac:cxnSpMkLst>
            <pc:docMk/>
            <pc:sldMk cId="672643286" sldId="481"/>
            <ac:cxnSpMk id="131" creationId="{75AA5879-42E1-3F19-B549-39176D08D39E}"/>
          </ac:cxnSpMkLst>
        </pc:cxnChg>
        <pc:cxnChg chg="add mod">
          <ac:chgData name="西林 隼人" userId="58989f34fa655ac2" providerId="LiveId" clId="{81ADCA53-1AA5-4D2F-A95C-EF892A9D54BD}" dt="2022-07-25T15:37:26.631" v="1458" actId="14100"/>
          <ac:cxnSpMkLst>
            <pc:docMk/>
            <pc:sldMk cId="672643286" sldId="481"/>
            <ac:cxnSpMk id="135" creationId="{85F63030-19C2-8F3B-6BB0-908A5BC248ED}"/>
          </ac:cxnSpMkLst>
        </pc:cxnChg>
        <pc:cxnChg chg="add mod">
          <ac:chgData name="西林 隼人" userId="58989f34fa655ac2" providerId="LiveId" clId="{81ADCA53-1AA5-4D2F-A95C-EF892A9D54BD}" dt="2022-07-25T15:37:29.832" v="1459" actId="14100"/>
          <ac:cxnSpMkLst>
            <pc:docMk/>
            <pc:sldMk cId="672643286" sldId="481"/>
            <ac:cxnSpMk id="139" creationId="{DF527560-760E-6571-8FDC-B39C047243FC}"/>
          </ac:cxnSpMkLst>
        </pc:cxnChg>
        <pc:cxnChg chg="add mod">
          <ac:chgData name="西林 隼人" userId="58989f34fa655ac2" providerId="LiveId" clId="{81ADCA53-1AA5-4D2F-A95C-EF892A9D54BD}" dt="2022-07-25T15:36:25.492" v="1444" actId="14100"/>
          <ac:cxnSpMkLst>
            <pc:docMk/>
            <pc:sldMk cId="672643286" sldId="481"/>
            <ac:cxnSpMk id="146" creationId="{0D4FB3F6-4B15-9EC5-8689-AB8F43D3054E}"/>
          </ac:cxnSpMkLst>
        </pc:cxnChg>
        <pc:cxnChg chg="add mod">
          <ac:chgData name="西林 隼人" userId="58989f34fa655ac2" providerId="LiveId" clId="{81ADCA53-1AA5-4D2F-A95C-EF892A9D54BD}" dt="2022-07-25T15:38:57.443" v="1479" actId="1037"/>
          <ac:cxnSpMkLst>
            <pc:docMk/>
            <pc:sldMk cId="672643286" sldId="481"/>
            <ac:cxnSpMk id="147" creationId="{BFEEB92E-C4AF-2EF3-99C9-2EFFA01D7CAD}"/>
          </ac:cxnSpMkLst>
        </pc:cxnChg>
        <pc:cxnChg chg="add mod">
          <ac:chgData name="西林 隼人" userId="58989f34fa655ac2" providerId="LiveId" clId="{81ADCA53-1AA5-4D2F-A95C-EF892A9D54BD}" dt="2022-07-25T15:38:41.728" v="1474" actId="1037"/>
          <ac:cxnSpMkLst>
            <pc:docMk/>
            <pc:sldMk cId="672643286" sldId="481"/>
            <ac:cxnSpMk id="151" creationId="{35F9FD38-2820-2289-60D9-4D8B2BE1464A}"/>
          </ac:cxnSpMkLst>
        </pc:cxnChg>
        <pc:cxnChg chg="add mod">
          <ac:chgData name="西林 隼人" userId="58989f34fa655ac2" providerId="LiveId" clId="{81ADCA53-1AA5-4D2F-A95C-EF892A9D54BD}" dt="2022-07-25T15:38:57.443" v="1479" actId="1037"/>
          <ac:cxnSpMkLst>
            <pc:docMk/>
            <pc:sldMk cId="672643286" sldId="481"/>
            <ac:cxnSpMk id="152" creationId="{FE14583D-85AF-7BF9-29E3-6954900BE14E}"/>
          </ac:cxnSpMkLst>
        </pc:cxnChg>
        <pc:cxnChg chg="add mod">
          <ac:chgData name="西林 隼人" userId="58989f34fa655ac2" providerId="LiveId" clId="{81ADCA53-1AA5-4D2F-A95C-EF892A9D54BD}" dt="2022-07-25T15:36:41.164" v="1447" actId="14100"/>
          <ac:cxnSpMkLst>
            <pc:docMk/>
            <pc:sldMk cId="672643286" sldId="481"/>
            <ac:cxnSpMk id="153" creationId="{E1D3435B-A00D-4B82-A3B1-277E9CC795B6}"/>
          </ac:cxnSpMkLst>
        </pc:cxnChg>
        <pc:cxnChg chg="add mod">
          <ac:chgData name="西林 隼人" userId="58989f34fa655ac2" providerId="LiveId" clId="{81ADCA53-1AA5-4D2F-A95C-EF892A9D54BD}" dt="2022-07-25T15:38:16.357" v="1470" actId="1035"/>
          <ac:cxnSpMkLst>
            <pc:docMk/>
            <pc:sldMk cId="672643286" sldId="481"/>
            <ac:cxnSpMk id="155" creationId="{81B52630-CE34-4D55-F868-0FFA8BDE766F}"/>
          </ac:cxnSpMkLst>
        </pc:cxnChg>
        <pc:cxnChg chg="add mod">
          <ac:chgData name="西林 隼人" userId="58989f34fa655ac2" providerId="LiveId" clId="{81ADCA53-1AA5-4D2F-A95C-EF892A9D54BD}" dt="2022-07-25T15:05:29.594" v="1084" actId="14100"/>
          <ac:cxnSpMkLst>
            <pc:docMk/>
            <pc:sldMk cId="672643286" sldId="481"/>
            <ac:cxnSpMk id="157" creationId="{BCE92CFB-E1BC-E741-352C-167F19B9D150}"/>
          </ac:cxnSpMkLst>
        </pc:cxnChg>
        <pc:cxnChg chg="add mod">
          <ac:chgData name="西林 隼人" userId="58989f34fa655ac2" providerId="LiveId" clId="{81ADCA53-1AA5-4D2F-A95C-EF892A9D54BD}" dt="2022-07-25T15:38:12.848" v="1469" actId="1035"/>
          <ac:cxnSpMkLst>
            <pc:docMk/>
            <pc:sldMk cId="672643286" sldId="481"/>
            <ac:cxnSpMk id="159" creationId="{F541D024-FD5D-507F-EA36-7AA2BF4E33E1}"/>
          </ac:cxnSpMkLst>
        </pc:cxnChg>
        <pc:cxnChg chg="add mod">
          <ac:chgData name="西林 隼人" userId="58989f34fa655ac2" providerId="LiveId" clId="{81ADCA53-1AA5-4D2F-A95C-EF892A9D54BD}" dt="2022-07-25T15:36:31.072" v="1445" actId="14100"/>
          <ac:cxnSpMkLst>
            <pc:docMk/>
            <pc:sldMk cId="672643286" sldId="481"/>
            <ac:cxnSpMk id="161" creationId="{04D954B9-BCE8-C664-DF13-FE847287963E}"/>
          </ac:cxnSpMkLst>
        </pc:cxnChg>
        <pc:cxnChg chg="add mod">
          <ac:chgData name="西林 隼人" userId="58989f34fa655ac2" providerId="LiveId" clId="{81ADCA53-1AA5-4D2F-A95C-EF892A9D54BD}" dt="2022-07-25T15:36:35.790" v="1446" actId="14100"/>
          <ac:cxnSpMkLst>
            <pc:docMk/>
            <pc:sldMk cId="672643286" sldId="481"/>
            <ac:cxnSpMk id="162" creationId="{F167A743-2235-C620-6898-5ABF23C5FC01}"/>
          </ac:cxnSpMkLst>
        </pc:cxnChg>
        <pc:cxnChg chg="add mod">
          <ac:chgData name="西林 隼人" userId="58989f34fa655ac2" providerId="LiveId" clId="{81ADCA53-1AA5-4D2F-A95C-EF892A9D54BD}" dt="2022-07-25T15:17:50.701" v="1256" actId="554"/>
          <ac:cxnSpMkLst>
            <pc:docMk/>
            <pc:sldMk cId="672643286" sldId="481"/>
            <ac:cxnSpMk id="165" creationId="{78C50257-310E-7BA0-87C0-2C889BF7C9CA}"/>
          </ac:cxnSpMkLst>
        </pc:cxnChg>
        <pc:cxnChg chg="add mod">
          <ac:chgData name="西林 隼人" userId="58989f34fa655ac2" providerId="LiveId" clId="{81ADCA53-1AA5-4D2F-A95C-EF892A9D54BD}" dt="2022-07-25T15:36:14.711" v="1442" actId="14100"/>
          <ac:cxnSpMkLst>
            <pc:docMk/>
            <pc:sldMk cId="672643286" sldId="481"/>
            <ac:cxnSpMk id="167" creationId="{2B1CDD6C-3417-9EE2-39C8-BD301541AFA7}"/>
          </ac:cxnSpMkLst>
        </pc:cxnChg>
        <pc:cxnChg chg="add del mod">
          <ac:chgData name="西林 隼人" userId="58989f34fa655ac2" providerId="LiveId" clId="{81ADCA53-1AA5-4D2F-A95C-EF892A9D54BD}" dt="2022-07-25T15:25:41.561" v="1381" actId="554"/>
          <ac:cxnSpMkLst>
            <pc:docMk/>
            <pc:sldMk cId="672643286" sldId="481"/>
            <ac:cxnSpMk id="175" creationId="{E4550554-EC83-28D6-3227-8BC173FFE524}"/>
          </ac:cxnSpMkLst>
        </pc:cxnChg>
        <pc:cxnChg chg="add del mod">
          <ac:chgData name="西林 隼人" userId="58989f34fa655ac2" providerId="LiveId" clId="{81ADCA53-1AA5-4D2F-A95C-EF892A9D54BD}" dt="2022-07-25T15:22:35.285" v="1311" actId="478"/>
          <ac:cxnSpMkLst>
            <pc:docMk/>
            <pc:sldMk cId="672643286" sldId="481"/>
            <ac:cxnSpMk id="178" creationId="{4A52B2E7-4E53-D6EE-5D17-D8752B816078}"/>
          </ac:cxnSpMkLst>
        </pc:cxnChg>
        <pc:cxnChg chg="add mod">
          <ac:chgData name="西林 隼人" userId="58989f34fa655ac2" providerId="LiveId" clId="{81ADCA53-1AA5-4D2F-A95C-EF892A9D54BD}" dt="2022-07-25T15:25:54.559" v="1387" actId="1038"/>
          <ac:cxnSpMkLst>
            <pc:docMk/>
            <pc:sldMk cId="672643286" sldId="481"/>
            <ac:cxnSpMk id="181" creationId="{B68227F2-9AA7-C2BF-A703-B56ABC3E6CB2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26DBE1-3586-4719-B401-E36ACC6D6D31}" type="datetimeFigureOut">
              <a:rPr kumimoji="1" lang="ja-JP" altLang="en-US" smtClean="0"/>
              <a:t>2022/8/15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1241425"/>
            <a:ext cx="25114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B0B66F-2D0D-4A5C-AE00-51E65D8768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71541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143125" y="1241425"/>
            <a:ext cx="2511425" cy="334962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ja-JP" sz="1200" b="1" kern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Figure legends</a:t>
            </a:r>
            <a:endParaRPr lang="ja-JP" altLang="ja-JP" sz="1200" kern="100" dirty="0">
              <a:solidFill>
                <a:schemeClr val="tx1"/>
              </a:solidFill>
              <a:effectLst/>
              <a:latin typeface="Arial" panose="020B0604020202020204" pitchFamily="34" charset="0"/>
              <a:ea typeface="游明朝" panose="02020400000000000000" pitchFamily="18" charset="-128"/>
              <a:cs typeface="Arial" panose="020B0604020202020204" pitchFamily="34" charset="0"/>
            </a:endParaRPr>
          </a:p>
          <a:p>
            <a:pPr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ja-JP" sz="1200" kern="1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Supplemental Figure 1: </a:t>
            </a:r>
          </a:p>
          <a:p>
            <a:pPr algn="just">
              <a:lnSpc>
                <a:spcPct val="200000"/>
              </a:lnSpc>
            </a:pPr>
            <a:r>
              <a:rPr lang="en-US" altLang="ja-JP" sz="1200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ECG examination</a:t>
            </a:r>
            <a:endParaRPr lang="ja-JP" altLang="ja-JP" sz="12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>
              <a:lnSpc>
                <a:spcPct val="200000"/>
              </a:lnSpc>
            </a:pPr>
            <a:r>
              <a:rPr lang="en-US" altLang="ja-JP" sz="1200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(a) </a:t>
            </a:r>
            <a:r>
              <a:rPr lang="en-US" altLang="ja-JP" sz="1200" kern="100" dirty="0">
                <a:effectLst/>
                <a:latin typeface="游明朝" panose="02020400000000000000" pitchFamily="18" charset="-128"/>
                <a:ea typeface="Times New Roman" panose="02020603050405020304" pitchFamily="18" charset="0"/>
                <a:cs typeface="Times New Roman" panose="02020603050405020304" pitchFamily="18" charset="0"/>
              </a:rPr>
              <a:t>Patient 1 on admission: ST elevation in I, II, III, </a:t>
            </a:r>
            <a:r>
              <a:rPr lang="en-US" altLang="ja-JP" sz="1200" kern="100" dirty="0" err="1">
                <a:effectLst/>
                <a:latin typeface="游明朝" panose="02020400000000000000" pitchFamily="18" charset="-128"/>
                <a:ea typeface="Times New Roman" panose="02020603050405020304" pitchFamily="18" charset="0"/>
                <a:cs typeface="Times New Roman" panose="02020603050405020304" pitchFamily="18" charset="0"/>
              </a:rPr>
              <a:t>aVF</a:t>
            </a:r>
            <a:r>
              <a:rPr lang="en-US" altLang="ja-JP" sz="1200" kern="100" dirty="0">
                <a:effectLst/>
                <a:latin typeface="游明朝" panose="02020400000000000000" pitchFamily="18" charset="-128"/>
                <a:ea typeface="Times New Roman" panose="02020603050405020304" pitchFamily="18" charset="0"/>
                <a:cs typeface="Times New Roman" panose="02020603050405020304" pitchFamily="18" charset="0"/>
              </a:rPr>
              <a:t>, V3-V6 (red arrows), and negative T waves in V3-5 (blue asterisks).</a:t>
            </a:r>
            <a:endParaRPr lang="ja-JP" altLang="ja-JP" sz="12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200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(b) Patient 1 after one month: ECG changes improved. </a:t>
            </a:r>
            <a:endParaRPr lang="ja-JP" altLang="ja-JP" sz="12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200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(c) Patient 2 on admission: ST elevation at I, </a:t>
            </a:r>
            <a:r>
              <a:rPr lang="en-US" altLang="ja-JP" sz="1200" kern="100" dirty="0" err="1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aVL</a:t>
            </a:r>
            <a:r>
              <a:rPr lang="en-US" altLang="ja-JP" sz="1200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, V3-V6 (red arrows), and negative T waves at V3-6 (blue asterisks).</a:t>
            </a:r>
            <a:endParaRPr lang="ja-JP" altLang="ja-JP" sz="12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>
              <a:lnSpc>
                <a:spcPct val="200000"/>
              </a:lnSpc>
            </a:pPr>
            <a:r>
              <a:rPr lang="en-US" altLang="ja-JP" sz="1200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(d) </a:t>
            </a:r>
            <a:r>
              <a:rPr lang="en-US" altLang="ja-JP" sz="12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</a:rPr>
              <a:t>Patient 2 after one month: </a:t>
            </a:r>
            <a:r>
              <a:rPr lang="en-US" altLang="ja-JP" sz="1200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ECG changes improved.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B0B66F-2D0D-4A5C-AE00-51E65D87686D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01468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A7952-E2FD-4D4A-A734-3DC78022E726}" type="datetimeFigureOut">
              <a:rPr kumimoji="1" lang="ja-JP" altLang="en-US" smtClean="0"/>
              <a:t>2022/8/15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9A104-64DD-4E5A-A92E-A4838753F4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9686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A7952-E2FD-4D4A-A734-3DC78022E726}" type="datetimeFigureOut">
              <a:rPr kumimoji="1" lang="ja-JP" altLang="en-US" smtClean="0"/>
              <a:t>2022/8/15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9A104-64DD-4E5A-A92E-A4838753F4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1694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A7952-E2FD-4D4A-A734-3DC78022E726}" type="datetimeFigureOut">
              <a:rPr kumimoji="1" lang="ja-JP" altLang="en-US" smtClean="0"/>
              <a:t>2022/8/15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9A104-64DD-4E5A-A92E-A4838753F4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5913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A7952-E2FD-4D4A-A734-3DC78022E726}" type="datetimeFigureOut">
              <a:rPr kumimoji="1" lang="ja-JP" altLang="en-US" smtClean="0"/>
              <a:t>2022/8/15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9A104-64DD-4E5A-A92E-A4838753F4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0953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A7952-E2FD-4D4A-A734-3DC78022E726}" type="datetimeFigureOut">
              <a:rPr kumimoji="1" lang="ja-JP" altLang="en-US" smtClean="0"/>
              <a:t>2022/8/15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9A104-64DD-4E5A-A92E-A4838753F4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9140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A7952-E2FD-4D4A-A734-3DC78022E726}" type="datetimeFigureOut">
              <a:rPr kumimoji="1" lang="ja-JP" altLang="en-US" smtClean="0"/>
              <a:t>2022/8/15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9A104-64DD-4E5A-A92E-A4838753F4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5730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A7952-E2FD-4D4A-A734-3DC78022E726}" type="datetimeFigureOut">
              <a:rPr kumimoji="1" lang="ja-JP" altLang="en-US" smtClean="0"/>
              <a:t>2022/8/15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9A104-64DD-4E5A-A92E-A4838753F4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550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A7952-E2FD-4D4A-A734-3DC78022E726}" type="datetimeFigureOut">
              <a:rPr kumimoji="1" lang="ja-JP" altLang="en-US" smtClean="0"/>
              <a:t>2022/8/15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9A104-64DD-4E5A-A92E-A4838753F4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7371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A7952-E2FD-4D4A-A734-3DC78022E726}" type="datetimeFigureOut">
              <a:rPr kumimoji="1" lang="ja-JP" altLang="en-US" smtClean="0"/>
              <a:t>2022/8/15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9A104-64DD-4E5A-A92E-A4838753F4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9231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A7952-E2FD-4D4A-A734-3DC78022E726}" type="datetimeFigureOut">
              <a:rPr kumimoji="1" lang="ja-JP" altLang="en-US" smtClean="0"/>
              <a:t>2022/8/15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9A104-64DD-4E5A-A92E-A4838753F4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7267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A7952-E2FD-4D4A-A734-3DC78022E726}" type="datetimeFigureOut">
              <a:rPr kumimoji="1" lang="ja-JP" altLang="en-US" smtClean="0"/>
              <a:t>2022/8/15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9A104-64DD-4E5A-A92E-A4838753F4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4872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FA7952-E2FD-4D4A-A734-3DC78022E726}" type="datetimeFigureOut">
              <a:rPr kumimoji="1" lang="ja-JP" altLang="en-US" smtClean="0"/>
              <a:t>2022/8/15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9A104-64DD-4E5A-A92E-A4838753F4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1873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0A9BE45-9323-6F5F-BE4E-3F99EFBDBAFD}"/>
              </a:ext>
            </a:extLst>
          </p:cNvPr>
          <p:cNvSpPr txBox="1"/>
          <p:nvPr/>
        </p:nvSpPr>
        <p:spPr>
          <a:xfrm>
            <a:off x="71762" y="739462"/>
            <a:ext cx="23828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350" dirty="0"/>
              <a:t>a</a:t>
            </a:r>
            <a:endParaRPr kumimoji="1" lang="ja-JP" altLang="en-US" sz="1350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8CBD4DF-064E-9B2D-BAAD-D741D641249E}"/>
              </a:ext>
            </a:extLst>
          </p:cNvPr>
          <p:cNvSpPr txBox="1"/>
          <p:nvPr/>
        </p:nvSpPr>
        <p:spPr>
          <a:xfrm>
            <a:off x="3480956" y="739462"/>
            <a:ext cx="2760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350" dirty="0"/>
              <a:t>b</a:t>
            </a:r>
            <a:endParaRPr kumimoji="1" lang="ja-JP" altLang="en-US" sz="1350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CD5F335-CED9-2202-C005-33D7939252CD}"/>
              </a:ext>
            </a:extLst>
          </p:cNvPr>
          <p:cNvSpPr txBox="1"/>
          <p:nvPr/>
        </p:nvSpPr>
        <p:spPr>
          <a:xfrm>
            <a:off x="3480956" y="3140532"/>
            <a:ext cx="2760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350" dirty="0"/>
              <a:t>d</a:t>
            </a:r>
            <a:endParaRPr kumimoji="1" lang="ja-JP" altLang="en-US" sz="1350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FF6CC16D-26BD-459F-AD23-B43EC868A8EE}"/>
              </a:ext>
            </a:extLst>
          </p:cNvPr>
          <p:cNvSpPr txBox="1"/>
          <p:nvPr/>
        </p:nvSpPr>
        <p:spPr>
          <a:xfrm>
            <a:off x="71760" y="3140532"/>
            <a:ext cx="25840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350" dirty="0"/>
              <a:t>c</a:t>
            </a:r>
            <a:endParaRPr kumimoji="1" lang="ja-JP" altLang="en-US" sz="1350" dirty="0"/>
          </a:p>
        </p:txBody>
      </p:sp>
      <p:pic>
        <p:nvPicPr>
          <p:cNvPr id="10" name="コンテンツ プレースホルダー 4">
            <a:extLst>
              <a:ext uri="{FF2B5EF4-FFF2-40B4-BE49-F238E27FC236}">
                <a16:creationId xmlns:a16="http://schemas.microsoft.com/office/drawing/2014/main" id="{735B3244-92BF-969B-9277-0A7FB6DE03C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" t="3576" r="2271" b="19518"/>
          <a:stretch/>
        </p:blipFill>
        <p:spPr>
          <a:xfrm>
            <a:off x="0" y="3452692"/>
            <a:ext cx="3402000" cy="1862298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E5DA970C-48AC-80C3-1686-7B2B34CBCDA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1" t="3422" r="1836" b="19869"/>
          <a:stretch/>
        </p:blipFill>
        <p:spPr>
          <a:xfrm>
            <a:off x="3456000" y="3452693"/>
            <a:ext cx="3402000" cy="1855774"/>
          </a:xfrm>
          <a:prstGeom prst="rect">
            <a:avLst/>
          </a:prstGeom>
        </p:spPr>
      </p:pic>
      <p:pic>
        <p:nvPicPr>
          <p:cNvPr id="12" name="コンテンツ プレースホルダー 4">
            <a:extLst>
              <a:ext uri="{FF2B5EF4-FFF2-40B4-BE49-F238E27FC236}">
                <a16:creationId xmlns:a16="http://schemas.microsoft.com/office/drawing/2014/main" id="{3DC7880F-7688-9B99-7A6C-F977E3F3F3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6" t="4451" r="1687" b="18643"/>
          <a:stretch/>
        </p:blipFill>
        <p:spPr>
          <a:xfrm>
            <a:off x="0" y="1040385"/>
            <a:ext cx="3402000" cy="1854134"/>
          </a:xfrm>
        </p:spPr>
      </p:pic>
      <p:pic>
        <p:nvPicPr>
          <p:cNvPr id="13" name="コンテンツ プレースホルダー 4">
            <a:extLst>
              <a:ext uri="{FF2B5EF4-FFF2-40B4-BE49-F238E27FC236}">
                <a16:creationId xmlns:a16="http://schemas.microsoft.com/office/drawing/2014/main" id="{B4F545FF-5D71-048F-2A2F-A4C249EC460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61" t="39940" r="54162" b="55377"/>
          <a:stretch/>
        </p:blipFill>
        <p:spPr>
          <a:xfrm>
            <a:off x="454447" y="2744658"/>
            <a:ext cx="132203" cy="112922"/>
          </a:xfrm>
          <a:prstGeom prst="rect">
            <a:avLst/>
          </a:prstGeom>
        </p:spPr>
      </p:pic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F80E801F-83DB-AF56-4E65-94E01EAD6FAD}"/>
              </a:ext>
            </a:extLst>
          </p:cNvPr>
          <p:cNvGrpSpPr/>
          <p:nvPr/>
        </p:nvGrpSpPr>
        <p:grpSpPr>
          <a:xfrm>
            <a:off x="3456000" y="1040385"/>
            <a:ext cx="3402000" cy="1851278"/>
            <a:chOff x="4608000" y="540327"/>
            <a:chExt cx="4536000" cy="2468370"/>
          </a:xfrm>
        </p:grpSpPr>
        <p:pic>
          <p:nvPicPr>
            <p:cNvPr id="15" name="図 14">
              <a:extLst>
                <a:ext uri="{FF2B5EF4-FFF2-40B4-BE49-F238E27FC236}">
                  <a16:creationId xmlns:a16="http://schemas.microsoft.com/office/drawing/2014/main" id="{0D78972B-0E1C-AE7C-64AC-D9C1B76A3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91" t="3570" r="1826" b="19900"/>
            <a:stretch/>
          </p:blipFill>
          <p:spPr>
            <a:xfrm>
              <a:off x="4608000" y="540327"/>
              <a:ext cx="4536000" cy="2468370"/>
            </a:xfrm>
            <a:prstGeom prst="rect">
              <a:avLst/>
            </a:prstGeom>
          </p:spPr>
        </p:pic>
        <p:pic>
          <p:nvPicPr>
            <p:cNvPr id="16" name="図 15">
              <a:extLst>
                <a:ext uri="{FF2B5EF4-FFF2-40B4-BE49-F238E27FC236}">
                  <a16:creationId xmlns:a16="http://schemas.microsoft.com/office/drawing/2014/main" id="{BD9BF856-60FA-8ECD-B0F4-4EC34CEB9A7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821" t="38680" r="60786" b="54945"/>
            <a:stretch/>
          </p:blipFill>
          <p:spPr>
            <a:xfrm>
              <a:off x="5827200" y="1586429"/>
              <a:ext cx="205647" cy="205647"/>
            </a:xfrm>
            <a:prstGeom prst="rect">
              <a:avLst/>
            </a:prstGeom>
          </p:spPr>
        </p:pic>
      </p:grp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07AAB2C6-9165-D44E-2246-C8895DB86EC8}"/>
              </a:ext>
            </a:extLst>
          </p:cNvPr>
          <p:cNvCxnSpPr>
            <a:cxnSpLocks/>
          </p:cNvCxnSpPr>
          <p:nvPr/>
        </p:nvCxnSpPr>
        <p:spPr>
          <a:xfrm flipV="1">
            <a:off x="447675" y="1516468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>
            <a:extLst>
              <a:ext uri="{FF2B5EF4-FFF2-40B4-BE49-F238E27FC236}">
                <a16:creationId xmlns:a16="http://schemas.microsoft.com/office/drawing/2014/main" id="{31B9C9E9-754D-5388-02A4-6D59A202249A}"/>
              </a:ext>
            </a:extLst>
          </p:cNvPr>
          <p:cNvCxnSpPr>
            <a:cxnSpLocks/>
          </p:cNvCxnSpPr>
          <p:nvPr/>
        </p:nvCxnSpPr>
        <p:spPr>
          <a:xfrm flipV="1">
            <a:off x="669925" y="1516468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>
            <a:extLst>
              <a:ext uri="{FF2B5EF4-FFF2-40B4-BE49-F238E27FC236}">
                <a16:creationId xmlns:a16="http://schemas.microsoft.com/office/drawing/2014/main" id="{D11C182E-C949-B6C0-C2CA-A6BA46061A61}"/>
              </a:ext>
            </a:extLst>
          </p:cNvPr>
          <p:cNvCxnSpPr>
            <a:cxnSpLocks/>
          </p:cNvCxnSpPr>
          <p:nvPr/>
        </p:nvCxnSpPr>
        <p:spPr>
          <a:xfrm flipV="1">
            <a:off x="879475" y="1516468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>
            <a:extLst>
              <a:ext uri="{FF2B5EF4-FFF2-40B4-BE49-F238E27FC236}">
                <a16:creationId xmlns:a16="http://schemas.microsoft.com/office/drawing/2014/main" id="{00E536CD-8D18-A9A8-A428-BB6419B40A79}"/>
              </a:ext>
            </a:extLst>
          </p:cNvPr>
          <p:cNvCxnSpPr>
            <a:cxnSpLocks/>
          </p:cNvCxnSpPr>
          <p:nvPr/>
        </p:nvCxnSpPr>
        <p:spPr>
          <a:xfrm flipV="1">
            <a:off x="1098550" y="1516468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矢印コネクタ 31">
            <a:extLst>
              <a:ext uri="{FF2B5EF4-FFF2-40B4-BE49-F238E27FC236}">
                <a16:creationId xmlns:a16="http://schemas.microsoft.com/office/drawing/2014/main" id="{4CC078F6-51CA-15C5-2BBB-E0B1834E5DF3}"/>
              </a:ext>
            </a:extLst>
          </p:cNvPr>
          <p:cNvCxnSpPr>
            <a:cxnSpLocks/>
          </p:cNvCxnSpPr>
          <p:nvPr/>
        </p:nvCxnSpPr>
        <p:spPr>
          <a:xfrm flipV="1">
            <a:off x="1349375" y="1516468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33">
            <a:extLst>
              <a:ext uri="{FF2B5EF4-FFF2-40B4-BE49-F238E27FC236}">
                <a16:creationId xmlns:a16="http://schemas.microsoft.com/office/drawing/2014/main" id="{05294267-49B9-C8C6-3141-2DFD8418F004}"/>
              </a:ext>
            </a:extLst>
          </p:cNvPr>
          <p:cNvCxnSpPr>
            <a:cxnSpLocks/>
          </p:cNvCxnSpPr>
          <p:nvPr/>
        </p:nvCxnSpPr>
        <p:spPr>
          <a:xfrm flipV="1">
            <a:off x="1568450" y="1516468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矢印コネクタ 37">
            <a:extLst>
              <a:ext uri="{FF2B5EF4-FFF2-40B4-BE49-F238E27FC236}">
                <a16:creationId xmlns:a16="http://schemas.microsoft.com/office/drawing/2014/main" id="{2DE945FB-908E-F18A-6CB3-E1A30AEA79FA}"/>
              </a:ext>
            </a:extLst>
          </p:cNvPr>
          <p:cNvCxnSpPr>
            <a:cxnSpLocks/>
          </p:cNvCxnSpPr>
          <p:nvPr/>
        </p:nvCxnSpPr>
        <p:spPr>
          <a:xfrm flipV="1">
            <a:off x="447675" y="1833968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矢印コネクタ 38">
            <a:extLst>
              <a:ext uri="{FF2B5EF4-FFF2-40B4-BE49-F238E27FC236}">
                <a16:creationId xmlns:a16="http://schemas.microsoft.com/office/drawing/2014/main" id="{96A807FA-486E-4723-DB2A-06220CD9CCED}"/>
              </a:ext>
            </a:extLst>
          </p:cNvPr>
          <p:cNvCxnSpPr>
            <a:cxnSpLocks/>
          </p:cNvCxnSpPr>
          <p:nvPr/>
        </p:nvCxnSpPr>
        <p:spPr>
          <a:xfrm flipV="1">
            <a:off x="669925" y="1833968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矢印コネクタ 39">
            <a:extLst>
              <a:ext uri="{FF2B5EF4-FFF2-40B4-BE49-F238E27FC236}">
                <a16:creationId xmlns:a16="http://schemas.microsoft.com/office/drawing/2014/main" id="{0A4D2992-1506-8343-91A1-D4F49C4ED12F}"/>
              </a:ext>
            </a:extLst>
          </p:cNvPr>
          <p:cNvCxnSpPr>
            <a:cxnSpLocks/>
          </p:cNvCxnSpPr>
          <p:nvPr/>
        </p:nvCxnSpPr>
        <p:spPr>
          <a:xfrm flipV="1">
            <a:off x="879475" y="1833968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40">
            <a:extLst>
              <a:ext uri="{FF2B5EF4-FFF2-40B4-BE49-F238E27FC236}">
                <a16:creationId xmlns:a16="http://schemas.microsoft.com/office/drawing/2014/main" id="{84DD7F93-879A-A40E-1A3C-69EB58D7EFCE}"/>
              </a:ext>
            </a:extLst>
          </p:cNvPr>
          <p:cNvCxnSpPr>
            <a:cxnSpLocks/>
          </p:cNvCxnSpPr>
          <p:nvPr/>
        </p:nvCxnSpPr>
        <p:spPr>
          <a:xfrm flipV="1">
            <a:off x="1098550" y="1833968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矢印コネクタ 41">
            <a:extLst>
              <a:ext uri="{FF2B5EF4-FFF2-40B4-BE49-F238E27FC236}">
                <a16:creationId xmlns:a16="http://schemas.microsoft.com/office/drawing/2014/main" id="{D4159E41-7A30-8953-3173-3431E74CF5CD}"/>
              </a:ext>
            </a:extLst>
          </p:cNvPr>
          <p:cNvCxnSpPr>
            <a:cxnSpLocks/>
          </p:cNvCxnSpPr>
          <p:nvPr/>
        </p:nvCxnSpPr>
        <p:spPr>
          <a:xfrm flipV="1">
            <a:off x="1349375" y="1833968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矢印コネクタ 42">
            <a:extLst>
              <a:ext uri="{FF2B5EF4-FFF2-40B4-BE49-F238E27FC236}">
                <a16:creationId xmlns:a16="http://schemas.microsoft.com/office/drawing/2014/main" id="{5910CBD4-A896-594B-5521-92684755FF31}"/>
              </a:ext>
            </a:extLst>
          </p:cNvPr>
          <p:cNvCxnSpPr>
            <a:cxnSpLocks/>
          </p:cNvCxnSpPr>
          <p:nvPr/>
        </p:nvCxnSpPr>
        <p:spPr>
          <a:xfrm flipV="1">
            <a:off x="1568450" y="1833968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矢印コネクタ 43">
            <a:extLst>
              <a:ext uri="{FF2B5EF4-FFF2-40B4-BE49-F238E27FC236}">
                <a16:creationId xmlns:a16="http://schemas.microsoft.com/office/drawing/2014/main" id="{90F2268E-238D-C518-E824-ED33D86DD8A7}"/>
              </a:ext>
            </a:extLst>
          </p:cNvPr>
          <p:cNvCxnSpPr>
            <a:cxnSpLocks/>
          </p:cNvCxnSpPr>
          <p:nvPr/>
        </p:nvCxnSpPr>
        <p:spPr>
          <a:xfrm flipV="1">
            <a:off x="447675" y="2745193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矢印コネクタ 44">
            <a:extLst>
              <a:ext uri="{FF2B5EF4-FFF2-40B4-BE49-F238E27FC236}">
                <a16:creationId xmlns:a16="http://schemas.microsoft.com/office/drawing/2014/main" id="{8066D51F-9396-D295-A81F-319057E32065}"/>
              </a:ext>
            </a:extLst>
          </p:cNvPr>
          <p:cNvCxnSpPr>
            <a:cxnSpLocks/>
          </p:cNvCxnSpPr>
          <p:nvPr/>
        </p:nvCxnSpPr>
        <p:spPr>
          <a:xfrm flipV="1">
            <a:off x="669925" y="2745193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矢印コネクタ 45">
            <a:extLst>
              <a:ext uri="{FF2B5EF4-FFF2-40B4-BE49-F238E27FC236}">
                <a16:creationId xmlns:a16="http://schemas.microsoft.com/office/drawing/2014/main" id="{E1BACBE2-D540-5B2A-D804-F0F6B0707479}"/>
              </a:ext>
            </a:extLst>
          </p:cNvPr>
          <p:cNvCxnSpPr>
            <a:cxnSpLocks/>
          </p:cNvCxnSpPr>
          <p:nvPr/>
        </p:nvCxnSpPr>
        <p:spPr>
          <a:xfrm flipV="1">
            <a:off x="879475" y="2745193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矢印コネクタ 46">
            <a:extLst>
              <a:ext uri="{FF2B5EF4-FFF2-40B4-BE49-F238E27FC236}">
                <a16:creationId xmlns:a16="http://schemas.microsoft.com/office/drawing/2014/main" id="{A494E54D-3BB5-F3CB-2FB4-D03EC9E062A1}"/>
              </a:ext>
            </a:extLst>
          </p:cNvPr>
          <p:cNvCxnSpPr>
            <a:cxnSpLocks/>
          </p:cNvCxnSpPr>
          <p:nvPr/>
        </p:nvCxnSpPr>
        <p:spPr>
          <a:xfrm flipV="1">
            <a:off x="1098550" y="2745193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矢印コネクタ 47">
            <a:extLst>
              <a:ext uri="{FF2B5EF4-FFF2-40B4-BE49-F238E27FC236}">
                <a16:creationId xmlns:a16="http://schemas.microsoft.com/office/drawing/2014/main" id="{88AACF97-C7EA-2148-9B76-FDAAC091DD3F}"/>
              </a:ext>
            </a:extLst>
          </p:cNvPr>
          <p:cNvCxnSpPr>
            <a:cxnSpLocks/>
          </p:cNvCxnSpPr>
          <p:nvPr/>
        </p:nvCxnSpPr>
        <p:spPr>
          <a:xfrm flipV="1">
            <a:off x="1349375" y="2745193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矢印コネクタ 48">
            <a:extLst>
              <a:ext uri="{FF2B5EF4-FFF2-40B4-BE49-F238E27FC236}">
                <a16:creationId xmlns:a16="http://schemas.microsoft.com/office/drawing/2014/main" id="{3F585CF4-C6B2-D011-0500-27844A9A6DED}"/>
              </a:ext>
            </a:extLst>
          </p:cNvPr>
          <p:cNvCxnSpPr>
            <a:cxnSpLocks/>
          </p:cNvCxnSpPr>
          <p:nvPr/>
        </p:nvCxnSpPr>
        <p:spPr>
          <a:xfrm flipV="1">
            <a:off x="1568450" y="2745193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矢印コネクタ 49">
            <a:extLst>
              <a:ext uri="{FF2B5EF4-FFF2-40B4-BE49-F238E27FC236}">
                <a16:creationId xmlns:a16="http://schemas.microsoft.com/office/drawing/2014/main" id="{9CA5877F-0998-3FFB-5E6E-576D9B7E11B6}"/>
              </a:ext>
            </a:extLst>
          </p:cNvPr>
          <p:cNvCxnSpPr>
            <a:cxnSpLocks/>
          </p:cNvCxnSpPr>
          <p:nvPr/>
        </p:nvCxnSpPr>
        <p:spPr>
          <a:xfrm flipV="1">
            <a:off x="419100" y="3622696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矢印コネクタ 50">
            <a:extLst>
              <a:ext uri="{FF2B5EF4-FFF2-40B4-BE49-F238E27FC236}">
                <a16:creationId xmlns:a16="http://schemas.microsoft.com/office/drawing/2014/main" id="{F5E3AC1A-2E79-9B95-3E7B-FD6831480AD0}"/>
              </a:ext>
            </a:extLst>
          </p:cNvPr>
          <p:cNvCxnSpPr>
            <a:cxnSpLocks/>
          </p:cNvCxnSpPr>
          <p:nvPr/>
        </p:nvCxnSpPr>
        <p:spPr>
          <a:xfrm flipV="1">
            <a:off x="615950" y="3622696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矢印コネクタ 51">
            <a:extLst>
              <a:ext uri="{FF2B5EF4-FFF2-40B4-BE49-F238E27FC236}">
                <a16:creationId xmlns:a16="http://schemas.microsoft.com/office/drawing/2014/main" id="{B183D9A5-6776-B2D4-0C8B-1E91BBE4FD81}"/>
              </a:ext>
            </a:extLst>
          </p:cNvPr>
          <p:cNvCxnSpPr>
            <a:cxnSpLocks/>
          </p:cNvCxnSpPr>
          <p:nvPr/>
        </p:nvCxnSpPr>
        <p:spPr>
          <a:xfrm flipV="1">
            <a:off x="815975" y="3622696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矢印コネクタ 52">
            <a:extLst>
              <a:ext uri="{FF2B5EF4-FFF2-40B4-BE49-F238E27FC236}">
                <a16:creationId xmlns:a16="http://schemas.microsoft.com/office/drawing/2014/main" id="{E8FE54EE-4E25-191E-4CE6-5F8C6D109A0A}"/>
              </a:ext>
            </a:extLst>
          </p:cNvPr>
          <p:cNvCxnSpPr>
            <a:cxnSpLocks/>
          </p:cNvCxnSpPr>
          <p:nvPr/>
        </p:nvCxnSpPr>
        <p:spPr>
          <a:xfrm flipV="1">
            <a:off x="1009650" y="3622696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矢印コネクタ 53">
            <a:extLst>
              <a:ext uri="{FF2B5EF4-FFF2-40B4-BE49-F238E27FC236}">
                <a16:creationId xmlns:a16="http://schemas.microsoft.com/office/drawing/2014/main" id="{F0B575DB-4B03-8ECE-D70C-E91A48DB6FB2}"/>
              </a:ext>
            </a:extLst>
          </p:cNvPr>
          <p:cNvCxnSpPr>
            <a:cxnSpLocks/>
          </p:cNvCxnSpPr>
          <p:nvPr/>
        </p:nvCxnSpPr>
        <p:spPr>
          <a:xfrm flipV="1">
            <a:off x="1206500" y="3622696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矢印コネクタ 54">
            <a:extLst>
              <a:ext uri="{FF2B5EF4-FFF2-40B4-BE49-F238E27FC236}">
                <a16:creationId xmlns:a16="http://schemas.microsoft.com/office/drawing/2014/main" id="{FD655E66-1528-8C4D-C308-F0916BFB91A9}"/>
              </a:ext>
            </a:extLst>
          </p:cNvPr>
          <p:cNvCxnSpPr>
            <a:cxnSpLocks/>
          </p:cNvCxnSpPr>
          <p:nvPr/>
        </p:nvCxnSpPr>
        <p:spPr>
          <a:xfrm flipV="1">
            <a:off x="1409700" y="3622696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矢印コネクタ 55">
            <a:extLst>
              <a:ext uri="{FF2B5EF4-FFF2-40B4-BE49-F238E27FC236}">
                <a16:creationId xmlns:a16="http://schemas.microsoft.com/office/drawing/2014/main" id="{CDE3B738-A4C6-7E83-CDC5-7E693293EF37}"/>
              </a:ext>
            </a:extLst>
          </p:cNvPr>
          <p:cNvCxnSpPr>
            <a:cxnSpLocks/>
          </p:cNvCxnSpPr>
          <p:nvPr/>
        </p:nvCxnSpPr>
        <p:spPr>
          <a:xfrm flipV="1">
            <a:off x="412750" y="4851421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矢印コネクタ 56">
            <a:extLst>
              <a:ext uri="{FF2B5EF4-FFF2-40B4-BE49-F238E27FC236}">
                <a16:creationId xmlns:a16="http://schemas.microsoft.com/office/drawing/2014/main" id="{15BD6EF4-34F0-E3D0-7E6A-E812028C702E}"/>
              </a:ext>
            </a:extLst>
          </p:cNvPr>
          <p:cNvCxnSpPr>
            <a:cxnSpLocks/>
          </p:cNvCxnSpPr>
          <p:nvPr/>
        </p:nvCxnSpPr>
        <p:spPr>
          <a:xfrm flipV="1">
            <a:off x="609600" y="4851421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線矢印コネクタ 57">
            <a:extLst>
              <a:ext uri="{FF2B5EF4-FFF2-40B4-BE49-F238E27FC236}">
                <a16:creationId xmlns:a16="http://schemas.microsoft.com/office/drawing/2014/main" id="{5F0DA7FE-B68F-B418-5BDC-8BCFE91D0D13}"/>
              </a:ext>
            </a:extLst>
          </p:cNvPr>
          <p:cNvCxnSpPr>
            <a:cxnSpLocks/>
          </p:cNvCxnSpPr>
          <p:nvPr/>
        </p:nvCxnSpPr>
        <p:spPr>
          <a:xfrm flipV="1">
            <a:off x="809625" y="4851421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矢印コネクタ 58">
            <a:extLst>
              <a:ext uri="{FF2B5EF4-FFF2-40B4-BE49-F238E27FC236}">
                <a16:creationId xmlns:a16="http://schemas.microsoft.com/office/drawing/2014/main" id="{B232F26C-4255-843C-3915-DDFDD6F93EF6}"/>
              </a:ext>
            </a:extLst>
          </p:cNvPr>
          <p:cNvCxnSpPr>
            <a:cxnSpLocks/>
          </p:cNvCxnSpPr>
          <p:nvPr/>
        </p:nvCxnSpPr>
        <p:spPr>
          <a:xfrm flipV="1">
            <a:off x="1003300" y="4851421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矢印コネクタ 59">
            <a:extLst>
              <a:ext uri="{FF2B5EF4-FFF2-40B4-BE49-F238E27FC236}">
                <a16:creationId xmlns:a16="http://schemas.microsoft.com/office/drawing/2014/main" id="{B68026D8-3421-B1D3-EC3F-97D55130C591}"/>
              </a:ext>
            </a:extLst>
          </p:cNvPr>
          <p:cNvCxnSpPr>
            <a:cxnSpLocks/>
          </p:cNvCxnSpPr>
          <p:nvPr/>
        </p:nvCxnSpPr>
        <p:spPr>
          <a:xfrm flipV="1">
            <a:off x="1200150" y="4851421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矢印コネクタ 60">
            <a:extLst>
              <a:ext uri="{FF2B5EF4-FFF2-40B4-BE49-F238E27FC236}">
                <a16:creationId xmlns:a16="http://schemas.microsoft.com/office/drawing/2014/main" id="{C0E8058D-A322-AFB2-0558-5892D778C682}"/>
              </a:ext>
            </a:extLst>
          </p:cNvPr>
          <p:cNvCxnSpPr>
            <a:cxnSpLocks/>
          </p:cNvCxnSpPr>
          <p:nvPr/>
        </p:nvCxnSpPr>
        <p:spPr>
          <a:xfrm flipV="1">
            <a:off x="1403350" y="4851421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矢印コネクタ 61">
            <a:extLst>
              <a:ext uri="{FF2B5EF4-FFF2-40B4-BE49-F238E27FC236}">
                <a16:creationId xmlns:a16="http://schemas.microsoft.com/office/drawing/2014/main" id="{46961DC9-91C5-99F5-27BE-F68464155694}"/>
              </a:ext>
            </a:extLst>
          </p:cNvPr>
          <p:cNvCxnSpPr>
            <a:cxnSpLocks/>
          </p:cNvCxnSpPr>
          <p:nvPr/>
        </p:nvCxnSpPr>
        <p:spPr>
          <a:xfrm flipV="1">
            <a:off x="2092325" y="1833968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線矢印コネクタ 62">
            <a:extLst>
              <a:ext uri="{FF2B5EF4-FFF2-40B4-BE49-F238E27FC236}">
                <a16:creationId xmlns:a16="http://schemas.microsoft.com/office/drawing/2014/main" id="{D3141B99-6D28-8547-C038-095E55DBADA4}"/>
              </a:ext>
            </a:extLst>
          </p:cNvPr>
          <p:cNvCxnSpPr>
            <a:cxnSpLocks/>
          </p:cNvCxnSpPr>
          <p:nvPr/>
        </p:nvCxnSpPr>
        <p:spPr>
          <a:xfrm flipV="1">
            <a:off x="2314575" y="1833968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矢印コネクタ 63">
            <a:extLst>
              <a:ext uri="{FF2B5EF4-FFF2-40B4-BE49-F238E27FC236}">
                <a16:creationId xmlns:a16="http://schemas.microsoft.com/office/drawing/2014/main" id="{18CE3D59-BB12-B0E1-354E-3505DD907C11}"/>
              </a:ext>
            </a:extLst>
          </p:cNvPr>
          <p:cNvCxnSpPr>
            <a:cxnSpLocks/>
          </p:cNvCxnSpPr>
          <p:nvPr/>
        </p:nvCxnSpPr>
        <p:spPr>
          <a:xfrm flipV="1">
            <a:off x="2536825" y="1833968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線矢印コネクタ 64">
            <a:extLst>
              <a:ext uri="{FF2B5EF4-FFF2-40B4-BE49-F238E27FC236}">
                <a16:creationId xmlns:a16="http://schemas.microsoft.com/office/drawing/2014/main" id="{23EE02E1-5A5C-3BE6-49A9-6B49811383DD}"/>
              </a:ext>
            </a:extLst>
          </p:cNvPr>
          <p:cNvCxnSpPr>
            <a:cxnSpLocks/>
          </p:cNvCxnSpPr>
          <p:nvPr/>
        </p:nvCxnSpPr>
        <p:spPr>
          <a:xfrm flipV="1">
            <a:off x="2755900" y="1833968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矢印コネクタ 65">
            <a:extLst>
              <a:ext uri="{FF2B5EF4-FFF2-40B4-BE49-F238E27FC236}">
                <a16:creationId xmlns:a16="http://schemas.microsoft.com/office/drawing/2014/main" id="{F839BD2F-DD86-DB1E-1C78-DA04FDD5075C}"/>
              </a:ext>
            </a:extLst>
          </p:cNvPr>
          <p:cNvCxnSpPr>
            <a:cxnSpLocks/>
          </p:cNvCxnSpPr>
          <p:nvPr/>
        </p:nvCxnSpPr>
        <p:spPr>
          <a:xfrm flipV="1">
            <a:off x="2994025" y="1833968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線矢印コネクタ 66">
            <a:extLst>
              <a:ext uri="{FF2B5EF4-FFF2-40B4-BE49-F238E27FC236}">
                <a16:creationId xmlns:a16="http://schemas.microsoft.com/office/drawing/2014/main" id="{CFF279FE-B3EA-1F87-B6D0-39A223F85EA8}"/>
              </a:ext>
            </a:extLst>
          </p:cNvPr>
          <p:cNvCxnSpPr>
            <a:cxnSpLocks/>
          </p:cNvCxnSpPr>
          <p:nvPr/>
        </p:nvCxnSpPr>
        <p:spPr>
          <a:xfrm flipV="1">
            <a:off x="3213100" y="1833968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線矢印コネクタ 67">
            <a:extLst>
              <a:ext uri="{FF2B5EF4-FFF2-40B4-BE49-F238E27FC236}">
                <a16:creationId xmlns:a16="http://schemas.microsoft.com/office/drawing/2014/main" id="{AB5AC7BD-CAD7-679D-8AAD-D18A26D0CEC8}"/>
              </a:ext>
            </a:extLst>
          </p:cNvPr>
          <p:cNvCxnSpPr>
            <a:cxnSpLocks/>
          </p:cNvCxnSpPr>
          <p:nvPr/>
        </p:nvCxnSpPr>
        <p:spPr>
          <a:xfrm flipV="1">
            <a:off x="2085975" y="2170518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線矢印コネクタ 68">
            <a:extLst>
              <a:ext uri="{FF2B5EF4-FFF2-40B4-BE49-F238E27FC236}">
                <a16:creationId xmlns:a16="http://schemas.microsoft.com/office/drawing/2014/main" id="{C6B55C1F-F92F-7F7C-E51F-180EEE8CDA53}"/>
              </a:ext>
            </a:extLst>
          </p:cNvPr>
          <p:cNvCxnSpPr>
            <a:cxnSpLocks/>
          </p:cNvCxnSpPr>
          <p:nvPr/>
        </p:nvCxnSpPr>
        <p:spPr>
          <a:xfrm flipV="1">
            <a:off x="2308225" y="2170518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線矢印コネクタ 69">
            <a:extLst>
              <a:ext uri="{FF2B5EF4-FFF2-40B4-BE49-F238E27FC236}">
                <a16:creationId xmlns:a16="http://schemas.microsoft.com/office/drawing/2014/main" id="{78A2F88B-3274-E47E-0E32-24BF8B2D3F38}"/>
              </a:ext>
            </a:extLst>
          </p:cNvPr>
          <p:cNvCxnSpPr>
            <a:cxnSpLocks/>
          </p:cNvCxnSpPr>
          <p:nvPr/>
        </p:nvCxnSpPr>
        <p:spPr>
          <a:xfrm flipV="1">
            <a:off x="2530475" y="2170518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矢印コネクタ 70">
            <a:extLst>
              <a:ext uri="{FF2B5EF4-FFF2-40B4-BE49-F238E27FC236}">
                <a16:creationId xmlns:a16="http://schemas.microsoft.com/office/drawing/2014/main" id="{1B9C8ED8-D5FC-F55B-BA52-F509DCF0F999}"/>
              </a:ext>
            </a:extLst>
          </p:cNvPr>
          <p:cNvCxnSpPr>
            <a:cxnSpLocks/>
          </p:cNvCxnSpPr>
          <p:nvPr/>
        </p:nvCxnSpPr>
        <p:spPr>
          <a:xfrm flipV="1">
            <a:off x="2749550" y="2170518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矢印コネクタ 71">
            <a:extLst>
              <a:ext uri="{FF2B5EF4-FFF2-40B4-BE49-F238E27FC236}">
                <a16:creationId xmlns:a16="http://schemas.microsoft.com/office/drawing/2014/main" id="{CCB639A7-537A-DF42-5544-44AC4200F782}"/>
              </a:ext>
            </a:extLst>
          </p:cNvPr>
          <p:cNvCxnSpPr>
            <a:cxnSpLocks/>
          </p:cNvCxnSpPr>
          <p:nvPr/>
        </p:nvCxnSpPr>
        <p:spPr>
          <a:xfrm flipV="1">
            <a:off x="2987675" y="2170518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線矢印コネクタ 72">
            <a:extLst>
              <a:ext uri="{FF2B5EF4-FFF2-40B4-BE49-F238E27FC236}">
                <a16:creationId xmlns:a16="http://schemas.microsoft.com/office/drawing/2014/main" id="{AD8B958E-27A7-E8AF-3993-77D3E38BCDC7}"/>
              </a:ext>
            </a:extLst>
          </p:cNvPr>
          <p:cNvCxnSpPr>
            <a:cxnSpLocks/>
          </p:cNvCxnSpPr>
          <p:nvPr/>
        </p:nvCxnSpPr>
        <p:spPr>
          <a:xfrm flipV="1">
            <a:off x="3206750" y="2170518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線矢印コネクタ 73">
            <a:extLst>
              <a:ext uri="{FF2B5EF4-FFF2-40B4-BE49-F238E27FC236}">
                <a16:creationId xmlns:a16="http://schemas.microsoft.com/office/drawing/2014/main" id="{3E00295D-21AC-BC78-A91A-196C16DE3442}"/>
              </a:ext>
            </a:extLst>
          </p:cNvPr>
          <p:cNvCxnSpPr>
            <a:cxnSpLocks/>
          </p:cNvCxnSpPr>
          <p:nvPr/>
        </p:nvCxnSpPr>
        <p:spPr>
          <a:xfrm flipV="1">
            <a:off x="2089150" y="2449918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矢印コネクタ 74">
            <a:extLst>
              <a:ext uri="{FF2B5EF4-FFF2-40B4-BE49-F238E27FC236}">
                <a16:creationId xmlns:a16="http://schemas.microsoft.com/office/drawing/2014/main" id="{10AF2624-B80E-F8FB-451F-CEA7902093AC}"/>
              </a:ext>
            </a:extLst>
          </p:cNvPr>
          <p:cNvCxnSpPr>
            <a:cxnSpLocks/>
          </p:cNvCxnSpPr>
          <p:nvPr/>
        </p:nvCxnSpPr>
        <p:spPr>
          <a:xfrm flipV="1">
            <a:off x="2311400" y="2449918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矢印コネクタ 75">
            <a:extLst>
              <a:ext uri="{FF2B5EF4-FFF2-40B4-BE49-F238E27FC236}">
                <a16:creationId xmlns:a16="http://schemas.microsoft.com/office/drawing/2014/main" id="{9D56789B-91EF-60C3-AF4B-A0CDD518A622}"/>
              </a:ext>
            </a:extLst>
          </p:cNvPr>
          <p:cNvCxnSpPr>
            <a:cxnSpLocks/>
          </p:cNvCxnSpPr>
          <p:nvPr/>
        </p:nvCxnSpPr>
        <p:spPr>
          <a:xfrm flipV="1">
            <a:off x="2533650" y="2449918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線矢印コネクタ 76">
            <a:extLst>
              <a:ext uri="{FF2B5EF4-FFF2-40B4-BE49-F238E27FC236}">
                <a16:creationId xmlns:a16="http://schemas.microsoft.com/office/drawing/2014/main" id="{FBB16DD6-BAFF-48D8-B88B-C193EDFE4C35}"/>
              </a:ext>
            </a:extLst>
          </p:cNvPr>
          <p:cNvCxnSpPr>
            <a:cxnSpLocks/>
          </p:cNvCxnSpPr>
          <p:nvPr/>
        </p:nvCxnSpPr>
        <p:spPr>
          <a:xfrm flipV="1">
            <a:off x="2752725" y="2449918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線矢印コネクタ 77">
            <a:extLst>
              <a:ext uri="{FF2B5EF4-FFF2-40B4-BE49-F238E27FC236}">
                <a16:creationId xmlns:a16="http://schemas.microsoft.com/office/drawing/2014/main" id="{0C7386F8-4240-028A-9751-2F8738DDE7FA}"/>
              </a:ext>
            </a:extLst>
          </p:cNvPr>
          <p:cNvCxnSpPr>
            <a:cxnSpLocks/>
          </p:cNvCxnSpPr>
          <p:nvPr/>
        </p:nvCxnSpPr>
        <p:spPr>
          <a:xfrm flipV="1">
            <a:off x="2990850" y="2449918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線矢印コネクタ 78">
            <a:extLst>
              <a:ext uri="{FF2B5EF4-FFF2-40B4-BE49-F238E27FC236}">
                <a16:creationId xmlns:a16="http://schemas.microsoft.com/office/drawing/2014/main" id="{0EFE9E6C-F17D-26A7-D600-80E4CE61720D}"/>
              </a:ext>
            </a:extLst>
          </p:cNvPr>
          <p:cNvCxnSpPr>
            <a:cxnSpLocks/>
          </p:cNvCxnSpPr>
          <p:nvPr/>
        </p:nvCxnSpPr>
        <p:spPr>
          <a:xfrm flipV="1">
            <a:off x="3209925" y="2449918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矢印コネクタ 79">
            <a:extLst>
              <a:ext uri="{FF2B5EF4-FFF2-40B4-BE49-F238E27FC236}">
                <a16:creationId xmlns:a16="http://schemas.microsoft.com/office/drawing/2014/main" id="{E6F4DE27-272B-019C-F063-09D6DE7B8440}"/>
              </a:ext>
            </a:extLst>
          </p:cNvPr>
          <p:cNvCxnSpPr>
            <a:cxnSpLocks/>
          </p:cNvCxnSpPr>
          <p:nvPr/>
        </p:nvCxnSpPr>
        <p:spPr>
          <a:xfrm flipV="1">
            <a:off x="2098675" y="2738843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線矢印コネクタ 80">
            <a:extLst>
              <a:ext uri="{FF2B5EF4-FFF2-40B4-BE49-F238E27FC236}">
                <a16:creationId xmlns:a16="http://schemas.microsoft.com/office/drawing/2014/main" id="{2B04C4FA-65FD-EDB0-AFDF-0C9FC79938CF}"/>
              </a:ext>
            </a:extLst>
          </p:cNvPr>
          <p:cNvCxnSpPr>
            <a:cxnSpLocks/>
          </p:cNvCxnSpPr>
          <p:nvPr/>
        </p:nvCxnSpPr>
        <p:spPr>
          <a:xfrm flipV="1">
            <a:off x="2320925" y="2738843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線矢印コネクタ 81">
            <a:extLst>
              <a:ext uri="{FF2B5EF4-FFF2-40B4-BE49-F238E27FC236}">
                <a16:creationId xmlns:a16="http://schemas.microsoft.com/office/drawing/2014/main" id="{4895096F-2D8C-A071-B66B-ED60A059F2DA}"/>
              </a:ext>
            </a:extLst>
          </p:cNvPr>
          <p:cNvCxnSpPr>
            <a:cxnSpLocks/>
          </p:cNvCxnSpPr>
          <p:nvPr/>
        </p:nvCxnSpPr>
        <p:spPr>
          <a:xfrm flipV="1">
            <a:off x="2543175" y="2738843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線矢印コネクタ 82">
            <a:extLst>
              <a:ext uri="{FF2B5EF4-FFF2-40B4-BE49-F238E27FC236}">
                <a16:creationId xmlns:a16="http://schemas.microsoft.com/office/drawing/2014/main" id="{A21912FA-D998-65F0-E639-893377AE0F0A}"/>
              </a:ext>
            </a:extLst>
          </p:cNvPr>
          <p:cNvCxnSpPr>
            <a:cxnSpLocks/>
          </p:cNvCxnSpPr>
          <p:nvPr/>
        </p:nvCxnSpPr>
        <p:spPr>
          <a:xfrm flipV="1">
            <a:off x="2762250" y="2738843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線矢印コネクタ 83">
            <a:extLst>
              <a:ext uri="{FF2B5EF4-FFF2-40B4-BE49-F238E27FC236}">
                <a16:creationId xmlns:a16="http://schemas.microsoft.com/office/drawing/2014/main" id="{C7957CFF-FBD8-1401-F0E9-284D14AFB826}"/>
              </a:ext>
            </a:extLst>
          </p:cNvPr>
          <p:cNvCxnSpPr>
            <a:cxnSpLocks/>
          </p:cNvCxnSpPr>
          <p:nvPr/>
        </p:nvCxnSpPr>
        <p:spPr>
          <a:xfrm flipV="1">
            <a:off x="3000375" y="2738843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線矢印コネクタ 84">
            <a:extLst>
              <a:ext uri="{FF2B5EF4-FFF2-40B4-BE49-F238E27FC236}">
                <a16:creationId xmlns:a16="http://schemas.microsoft.com/office/drawing/2014/main" id="{D4182B36-4ADD-C1C6-530C-4660BB960FB0}"/>
              </a:ext>
            </a:extLst>
          </p:cNvPr>
          <p:cNvCxnSpPr>
            <a:cxnSpLocks/>
          </p:cNvCxnSpPr>
          <p:nvPr/>
        </p:nvCxnSpPr>
        <p:spPr>
          <a:xfrm flipV="1">
            <a:off x="3219450" y="2738843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線矢印コネクタ 85">
            <a:extLst>
              <a:ext uri="{FF2B5EF4-FFF2-40B4-BE49-F238E27FC236}">
                <a16:creationId xmlns:a16="http://schemas.microsoft.com/office/drawing/2014/main" id="{EB313159-5F7B-7599-49B1-F0CEECFD6C16}"/>
              </a:ext>
            </a:extLst>
          </p:cNvPr>
          <p:cNvCxnSpPr>
            <a:cxnSpLocks/>
          </p:cNvCxnSpPr>
          <p:nvPr/>
        </p:nvCxnSpPr>
        <p:spPr>
          <a:xfrm flipV="1">
            <a:off x="2076450" y="4248171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線矢印コネクタ 86">
            <a:extLst>
              <a:ext uri="{FF2B5EF4-FFF2-40B4-BE49-F238E27FC236}">
                <a16:creationId xmlns:a16="http://schemas.microsoft.com/office/drawing/2014/main" id="{882AB24F-D3F8-6F9A-2B7E-71FE74250789}"/>
              </a:ext>
            </a:extLst>
          </p:cNvPr>
          <p:cNvCxnSpPr>
            <a:cxnSpLocks/>
          </p:cNvCxnSpPr>
          <p:nvPr/>
        </p:nvCxnSpPr>
        <p:spPr>
          <a:xfrm flipV="1">
            <a:off x="2273300" y="4248171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線矢印コネクタ 87">
            <a:extLst>
              <a:ext uri="{FF2B5EF4-FFF2-40B4-BE49-F238E27FC236}">
                <a16:creationId xmlns:a16="http://schemas.microsoft.com/office/drawing/2014/main" id="{F2CAD24A-0616-C4E2-FD04-AC8C6F44E0BC}"/>
              </a:ext>
            </a:extLst>
          </p:cNvPr>
          <p:cNvCxnSpPr>
            <a:cxnSpLocks/>
          </p:cNvCxnSpPr>
          <p:nvPr/>
        </p:nvCxnSpPr>
        <p:spPr>
          <a:xfrm flipV="1">
            <a:off x="2473325" y="4248171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線矢印コネクタ 88">
            <a:extLst>
              <a:ext uri="{FF2B5EF4-FFF2-40B4-BE49-F238E27FC236}">
                <a16:creationId xmlns:a16="http://schemas.microsoft.com/office/drawing/2014/main" id="{AE3ECE65-BBD7-7F8A-E4AA-6B9DB53677FD}"/>
              </a:ext>
            </a:extLst>
          </p:cNvPr>
          <p:cNvCxnSpPr>
            <a:cxnSpLocks/>
          </p:cNvCxnSpPr>
          <p:nvPr/>
        </p:nvCxnSpPr>
        <p:spPr>
          <a:xfrm flipV="1">
            <a:off x="2667000" y="4248171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線矢印コネクタ 89">
            <a:extLst>
              <a:ext uri="{FF2B5EF4-FFF2-40B4-BE49-F238E27FC236}">
                <a16:creationId xmlns:a16="http://schemas.microsoft.com/office/drawing/2014/main" id="{F79AB03F-D92A-E201-2610-7BAC4BF6FF90}"/>
              </a:ext>
            </a:extLst>
          </p:cNvPr>
          <p:cNvCxnSpPr>
            <a:cxnSpLocks/>
          </p:cNvCxnSpPr>
          <p:nvPr/>
        </p:nvCxnSpPr>
        <p:spPr>
          <a:xfrm flipV="1">
            <a:off x="2863850" y="4248171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線矢印コネクタ 90">
            <a:extLst>
              <a:ext uri="{FF2B5EF4-FFF2-40B4-BE49-F238E27FC236}">
                <a16:creationId xmlns:a16="http://schemas.microsoft.com/office/drawing/2014/main" id="{452CD36B-580C-A9F4-15A8-F05DB3200DBB}"/>
              </a:ext>
            </a:extLst>
          </p:cNvPr>
          <p:cNvCxnSpPr>
            <a:cxnSpLocks/>
          </p:cNvCxnSpPr>
          <p:nvPr/>
        </p:nvCxnSpPr>
        <p:spPr>
          <a:xfrm flipV="1">
            <a:off x="3067050" y="4248171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直線矢印コネクタ 91">
            <a:extLst>
              <a:ext uri="{FF2B5EF4-FFF2-40B4-BE49-F238E27FC236}">
                <a16:creationId xmlns:a16="http://schemas.microsoft.com/office/drawing/2014/main" id="{21E8C7B0-F5FF-1F60-7574-180122AA93EE}"/>
              </a:ext>
            </a:extLst>
          </p:cNvPr>
          <p:cNvCxnSpPr>
            <a:cxnSpLocks/>
          </p:cNvCxnSpPr>
          <p:nvPr/>
        </p:nvCxnSpPr>
        <p:spPr>
          <a:xfrm flipV="1">
            <a:off x="2066925" y="4556146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線矢印コネクタ 92">
            <a:extLst>
              <a:ext uri="{FF2B5EF4-FFF2-40B4-BE49-F238E27FC236}">
                <a16:creationId xmlns:a16="http://schemas.microsoft.com/office/drawing/2014/main" id="{FA66A4D9-AB62-04DF-4C1D-D241D488DD70}"/>
              </a:ext>
            </a:extLst>
          </p:cNvPr>
          <p:cNvCxnSpPr>
            <a:cxnSpLocks/>
          </p:cNvCxnSpPr>
          <p:nvPr/>
        </p:nvCxnSpPr>
        <p:spPr>
          <a:xfrm flipV="1">
            <a:off x="2270125" y="4556146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線矢印コネクタ 93">
            <a:extLst>
              <a:ext uri="{FF2B5EF4-FFF2-40B4-BE49-F238E27FC236}">
                <a16:creationId xmlns:a16="http://schemas.microsoft.com/office/drawing/2014/main" id="{C5A537D7-079D-B451-2CA1-D294846C87D5}"/>
              </a:ext>
            </a:extLst>
          </p:cNvPr>
          <p:cNvCxnSpPr>
            <a:cxnSpLocks/>
          </p:cNvCxnSpPr>
          <p:nvPr/>
        </p:nvCxnSpPr>
        <p:spPr>
          <a:xfrm flipV="1">
            <a:off x="2463800" y="4556146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矢印コネクタ 94">
            <a:extLst>
              <a:ext uri="{FF2B5EF4-FFF2-40B4-BE49-F238E27FC236}">
                <a16:creationId xmlns:a16="http://schemas.microsoft.com/office/drawing/2014/main" id="{F476DCA6-6027-868E-C570-3F51A1078255}"/>
              </a:ext>
            </a:extLst>
          </p:cNvPr>
          <p:cNvCxnSpPr>
            <a:cxnSpLocks/>
          </p:cNvCxnSpPr>
          <p:nvPr/>
        </p:nvCxnSpPr>
        <p:spPr>
          <a:xfrm flipV="1">
            <a:off x="2657475" y="4556146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線矢印コネクタ 95">
            <a:extLst>
              <a:ext uri="{FF2B5EF4-FFF2-40B4-BE49-F238E27FC236}">
                <a16:creationId xmlns:a16="http://schemas.microsoft.com/office/drawing/2014/main" id="{1875E13C-B4DE-10FE-EF8B-7EDF7CB1A0FC}"/>
              </a:ext>
            </a:extLst>
          </p:cNvPr>
          <p:cNvCxnSpPr>
            <a:cxnSpLocks/>
          </p:cNvCxnSpPr>
          <p:nvPr/>
        </p:nvCxnSpPr>
        <p:spPr>
          <a:xfrm flipV="1">
            <a:off x="2854325" y="4556146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線矢印コネクタ 96">
            <a:extLst>
              <a:ext uri="{FF2B5EF4-FFF2-40B4-BE49-F238E27FC236}">
                <a16:creationId xmlns:a16="http://schemas.microsoft.com/office/drawing/2014/main" id="{C560F0CA-4F5C-DE3E-AE8C-6732873E7E05}"/>
              </a:ext>
            </a:extLst>
          </p:cNvPr>
          <p:cNvCxnSpPr>
            <a:cxnSpLocks/>
          </p:cNvCxnSpPr>
          <p:nvPr/>
        </p:nvCxnSpPr>
        <p:spPr>
          <a:xfrm flipV="1">
            <a:off x="3057525" y="4556146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線矢印コネクタ 97">
            <a:extLst>
              <a:ext uri="{FF2B5EF4-FFF2-40B4-BE49-F238E27FC236}">
                <a16:creationId xmlns:a16="http://schemas.microsoft.com/office/drawing/2014/main" id="{8AF64192-A5A9-4BF2-F711-399C9413DBA2}"/>
              </a:ext>
            </a:extLst>
          </p:cNvPr>
          <p:cNvCxnSpPr>
            <a:cxnSpLocks/>
          </p:cNvCxnSpPr>
          <p:nvPr/>
        </p:nvCxnSpPr>
        <p:spPr>
          <a:xfrm flipV="1">
            <a:off x="2066925" y="4864121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線矢印コネクタ 98">
            <a:extLst>
              <a:ext uri="{FF2B5EF4-FFF2-40B4-BE49-F238E27FC236}">
                <a16:creationId xmlns:a16="http://schemas.microsoft.com/office/drawing/2014/main" id="{8D06EBE0-05BD-0F45-7AAB-4DE4D5571EF9}"/>
              </a:ext>
            </a:extLst>
          </p:cNvPr>
          <p:cNvCxnSpPr>
            <a:cxnSpLocks/>
          </p:cNvCxnSpPr>
          <p:nvPr/>
        </p:nvCxnSpPr>
        <p:spPr>
          <a:xfrm flipV="1">
            <a:off x="2263775" y="4864121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線矢印コネクタ 99">
            <a:extLst>
              <a:ext uri="{FF2B5EF4-FFF2-40B4-BE49-F238E27FC236}">
                <a16:creationId xmlns:a16="http://schemas.microsoft.com/office/drawing/2014/main" id="{9E87D635-C68F-6EF6-483C-E0D41C6105A7}"/>
              </a:ext>
            </a:extLst>
          </p:cNvPr>
          <p:cNvCxnSpPr>
            <a:cxnSpLocks/>
          </p:cNvCxnSpPr>
          <p:nvPr/>
        </p:nvCxnSpPr>
        <p:spPr>
          <a:xfrm flipV="1">
            <a:off x="2463800" y="4864121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線矢印コネクタ 100">
            <a:extLst>
              <a:ext uri="{FF2B5EF4-FFF2-40B4-BE49-F238E27FC236}">
                <a16:creationId xmlns:a16="http://schemas.microsoft.com/office/drawing/2014/main" id="{F14DA1AE-F019-A881-DA1B-F59A5C5E2678}"/>
              </a:ext>
            </a:extLst>
          </p:cNvPr>
          <p:cNvCxnSpPr>
            <a:cxnSpLocks/>
          </p:cNvCxnSpPr>
          <p:nvPr/>
        </p:nvCxnSpPr>
        <p:spPr>
          <a:xfrm flipV="1">
            <a:off x="2657475" y="4864121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線矢印コネクタ 101">
            <a:extLst>
              <a:ext uri="{FF2B5EF4-FFF2-40B4-BE49-F238E27FC236}">
                <a16:creationId xmlns:a16="http://schemas.microsoft.com/office/drawing/2014/main" id="{80982681-E25F-8154-8063-A220701A2DD4}"/>
              </a:ext>
            </a:extLst>
          </p:cNvPr>
          <p:cNvCxnSpPr>
            <a:cxnSpLocks/>
          </p:cNvCxnSpPr>
          <p:nvPr/>
        </p:nvCxnSpPr>
        <p:spPr>
          <a:xfrm flipV="1">
            <a:off x="2854325" y="4864121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直線矢印コネクタ 102">
            <a:extLst>
              <a:ext uri="{FF2B5EF4-FFF2-40B4-BE49-F238E27FC236}">
                <a16:creationId xmlns:a16="http://schemas.microsoft.com/office/drawing/2014/main" id="{D022F939-3D14-1458-C69C-AB1134A95F43}"/>
              </a:ext>
            </a:extLst>
          </p:cNvPr>
          <p:cNvCxnSpPr>
            <a:cxnSpLocks/>
          </p:cNvCxnSpPr>
          <p:nvPr/>
        </p:nvCxnSpPr>
        <p:spPr>
          <a:xfrm flipV="1">
            <a:off x="3057525" y="4864121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線矢印コネクタ 103">
            <a:extLst>
              <a:ext uri="{FF2B5EF4-FFF2-40B4-BE49-F238E27FC236}">
                <a16:creationId xmlns:a16="http://schemas.microsoft.com/office/drawing/2014/main" id="{8C9DADE9-7939-13F3-F749-827E61D35172}"/>
              </a:ext>
            </a:extLst>
          </p:cNvPr>
          <p:cNvCxnSpPr>
            <a:cxnSpLocks/>
          </p:cNvCxnSpPr>
          <p:nvPr/>
        </p:nvCxnSpPr>
        <p:spPr>
          <a:xfrm flipV="1">
            <a:off x="2063750" y="5159396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直線矢印コネクタ 104">
            <a:extLst>
              <a:ext uri="{FF2B5EF4-FFF2-40B4-BE49-F238E27FC236}">
                <a16:creationId xmlns:a16="http://schemas.microsoft.com/office/drawing/2014/main" id="{C4BB56C3-56CD-26D3-778D-425703E51407}"/>
              </a:ext>
            </a:extLst>
          </p:cNvPr>
          <p:cNvCxnSpPr>
            <a:cxnSpLocks/>
          </p:cNvCxnSpPr>
          <p:nvPr/>
        </p:nvCxnSpPr>
        <p:spPr>
          <a:xfrm flipV="1">
            <a:off x="2260600" y="5159396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直線矢印コネクタ 105">
            <a:extLst>
              <a:ext uri="{FF2B5EF4-FFF2-40B4-BE49-F238E27FC236}">
                <a16:creationId xmlns:a16="http://schemas.microsoft.com/office/drawing/2014/main" id="{504868B8-55FE-48CD-EA20-3EC9DA1846FF}"/>
              </a:ext>
            </a:extLst>
          </p:cNvPr>
          <p:cNvCxnSpPr>
            <a:cxnSpLocks/>
          </p:cNvCxnSpPr>
          <p:nvPr/>
        </p:nvCxnSpPr>
        <p:spPr>
          <a:xfrm flipV="1">
            <a:off x="2460625" y="5159396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矢印コネクタ 106">
            <a:extLst>
              <a:ext uri="{FF2B5EF4-FFF2-40B4-BE49-F238E27FC236}">
                <a16:creationId xmlns:a16="http://schemas.microsoft.com/office/drawing/2014/main" id="{D580BE71-F2BD-2E6A-F476-A148F1C20824}"/>
              </a:ext>
            </a:extLst>
          </p:cNvPr>
          <p:cNvCxnSpPr>
            <a:cxnSpLocks/>
          </p:cNvCxnSpPr>
          <p:nvPr/>
        </p:nvCxnSpPr>
        <p:spPr>
          <a:xfrm flipV="1">
            <a:off x="2654300" y="5159396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直線矢印コネクタ 107">
            <a:extLst>
              <a:ext uri="{FF2B5EF4-FFF2-40B4-BE49-F238E27FC236}">
                <a16:creationId xmlns:a16="http://schemas.microsoft.com/office/drawing/2014/main" id="{44F6C5A9-AAB7-8836-137D-614ADCFEC145}"/>
              </a:ext>
            </a:extLst>
          </p:cNvPr>
          <p:cNvCxnSpPr>
            <a:cxnSpLocks/>
          </p:cNvCxnSpPr>
          <p:nvPr/>
        </p:nvCxnSpPr>
        <p:spPr>
          <a:xfrm flipV="1">
            <a:off x="2851150" y="5159396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直線矢印コネクタ 108">
            <a:extLst>
              <a:ext uri="{FF2B5EF4-FFF2-40B4-BE49-F238E27FC236}">
                <a16:creationId xmlns:a16="http://schemas.microsoft.com/office/drawing/2014/main" id="{A860F83C-3BF9-56C7-8DD8-56345ED23F98}"/>
              </a:ext>
            </a:extLst>
          </p:cNvPr>
          <p:cNvCxnSpPr>
            <a:cxnSpLocks/>
          </p:cNvCxnSpPr>
          <p:nvPr/>
        </p:nvCxnSpPr>
        <p:spPr>
          <a:xfrm flipV="1">
            <a:off x="3054350" y="5159396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A682CE2D-5E83-F33A-8052-7D6CE15AB128}"/>
              </a:ext>
            </a:extLst>
          </p:cNvPr>
          <p:cNvSpPr txBox="1"/>
          <p:nvPr/>
        </p:nvSpPr>
        <p:spPr>
          <a:xfrm>
            <a:off x="2524125" y="1668868"/>
            <a:ext cx="72000" cy="14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1" lang="ja-JP" altLang="en-US" sz="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F60A4E9F-087F-6557-D54C-705BA039E824}"/>
              </a:ext>
            </a:extLst>
          </p:cNvPr>
          <p:cNvSpPr txBox="1"/>
          <p:nvPr/>
        </p:nvSpPr>
        <p:spPr>
          <a:xfrm>
            <a:off x="2746375" y="1668868"/>
            <a:ext cx="72000" cy="14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1" lang="ja-JP" altLang="en-US" sz="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3" name="テキスト ボックス 112">
            <a:extLst>
              <a:ext uri="{FF2B5EF4-FFF2-40B4-BE49-F238E27FC236}">
                <a16:creationId xmlns:a16="http://schemas.microsoft.com/office/drawing/2014/main" id="{BB10187F-1D50-85A6-CF77-EAF5F484953B}"/>
              </a:ext>
            </a:extLst>
          </p:cNvPr>
          <p:cNvSpPr txBox="1"/>
          <p:nvPr/>
        </p:nvSpPr>
        <p:spPr>
          <a:xfrm>
            <a:off x="2974975" y="1668868"/>
            <a:ext cx="72000" cy="14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1" lang="ja-JP" altLang="en-US" sz="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4" name="テキスト ボックス 113">
            <a:extLst>
              <a:ext uri="{FF2B5EF4-FFF2-40B4-BE49-F238E27FC236}">
                <a16:creationId xmlns:a16="http://schemas.microsoft.com/office/drawing/2014/main" id="{EDFF2F2F-DD1B-C75C-79C9-D9F427418BE2}"/>
              </a:ext>
            </a:extLst>
          </p:cNvPr>
          <p:cNvSpPr txBox="1"/>
          <p:nvPr/>
        </p:nvSpPr>
        <p:spPr>
          <a:xfrm>
            <a:off x="2089150" y="1668868"/>
            <a:ext cx="72000" cy="14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1" lang="ja-JP" altLang="en-US" sz="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D5960C6D-1048-B2F1-4A00-F03E7292600E}"/>
              </a:ext>
            </a:extLst>
          </p:cNvPr>
          <p:cNvSpPr txBox="1"/>
          <p:nvPr/>
        </p:nvSpPr>
        <p:spPr>
          <a:xfrm>
            <a:off x="2305050" y="1668868"/>
            <a:ext cx="72000" cy="14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1" lang="ja-JP" altLang="en-US" sz="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8" name="テキスト ボックス 117">
            <a:extLst>
              <a:ext uri="{FF2B5EF4-FFF2-40B4-BE49-F238E27FC236}">
                <a16:creationId xmlns:a16="http://schemas.microsoft.com/office/drawing/2014/main" id="{23A72084-61EE-4703-8397-9D42657579AE}"/>
              </a:ext>
            </a:extLst>
          </p:cNvPr>
          <p:cNvSpPr txBox="1"/>
          <p:nvPr/>
        </p:nvSpPr>
        <p:spPr>
          <a:xfrm>
            <a:off x="3222625" y="1672043"/>
            <a:ext cx="72000" cy="14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1" lang="ja-JP" altLang="en-US" sz="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9" name="テキスト ボックス 118">
            <a:extLst>
              <a:ext uri="{FF2B5EF4-FFF2-40B4-BE49-F238E27FC236}">
                <a16:creationId xmlns:a16="http://schemas.microsoft.com/office/drawing/2014/main" id="{4EF2AFE9-AAFC-AC55-9B1F-28CFAB45FEC9}"/>
              </a:ext>
            </a:extLst>
          </p:cNvPr>
          <p:cNvSpPr txBox="1"/>
          <p:nvPr/>
        </p:nvSpPr>
        <p:spPr>
          <a:xfrm>
            <a:off x="2749550" y="1960968"/>
            <a:ext cx="72000" cy="14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1" lang="ja-JP" altLang="en-US" sz="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31B34F32-A904-061F-778A-985E693AD057}"/>
              </a:ext>
            </a:extLst>
          </p:cNvPr>
          <p:cNvSpPr txBox="1"/>
          <p:nvPr/>
        </p:nvSpPr>
        <p:spPr>
          <a:xfrm>
            <a:off x="2971800" y="1960968"/>
            <a:ext cx="72000" cy="14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1" lang="ja-JP" altLang="en-US" sz="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4C4B74BE-4C06-A3B9-164F-31DDA9F7F9D1}"/>
              </a:ext>
            </a:extLst>
          </p:cNvPr>
          <p:cNvSpPr txBox="1"/>
          <p:nvPr/>
        </p:nvSpPr>
        <p:spPr>
          <a:xfrm>
            <a:off x="3200400" y="1960968"/>
            <a:ext cx="72000" cy="14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1" lang="ja-JP" altLang="en-US" sz="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4DD11AA6-1D4A-6005-67AB-1F04C7A9CEA7}"/>
              </a:ext>
            </a:extLst>
          </p:cNvPr>
          <p:cNvSpPr txBox="1"/>
          <p:nvPr/>
        </p:nvSpPr>
        <p:spPr>
          <a:xfrm>
            <a:off x="2305050" y="1960968"/>
            <a:ext cx="72000" cy="14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1" lang="ja-JP" altLang="en-US" sz="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3" name="テキスト ボックス 122">
            <a:extLst>
              <a:ext uri="{FF2B5EF4-FFF2-40B4-BE49-F238E27FC236}">
                <a16:creationId xmlns:a16="http://schemas.microsoft.com/office/drawing/2014/main" id="{F72D6843-EA33-4F45-0F71-EB73EB5322BC}"/>
              </a:ext>
            </a:extLst>
          </p:cNvPr>
          <p:cNvSpPr txBox="1"/>
          <p:nvPr/>
        </p:nvSpPr>
        <p:spPr>
          <a:xfrm>
            <a:off x="2520950" y="1960968"/>
            <a:ext cx="72000" cy="14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1" lang="ja-JP" altLang="en-US" sz="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4" name="テキスト ボックス 123">
            <a:extLst>
              <a:ext uri="{FF2B5EF4-FFF2-40B4-BE49-F238E27FC236}">
                <a16:creationId xmlns:a16="http://schemas.microsoft.com/office/drawing/2014/main" id="{67DCB3BF-B631-3FA5-0C02-CF7A0F046811}"/>
              </a:ext>
            </a:extLst>
          </p:cNvPr>
          <p:cNvSpPr txBox="1"/>
          <p:nvPr/>
        </p:nvSpPr>
        <p:spPr>
          <a:xfrm>
            <a:off x="3438525" y="1964143"/>
            <a:ext cx="72000" cy="14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1" lang="ja-JP" altLang="en-US" sz="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5" name="テキスト ボックス 124">
            <a:extLst>
              <a:ext uri="{FF2B5EF4-FFF2-40B4-BE49-F238E27FC236}">
                <a16:creationId xmlns:a16="http://schemas.microsoft.com/office/drawing/2014/main" id="{B1FA5C71-1FF7-DAF3-F12B-D9332E741CEB}"/>
              </a:ext>
            </a:extLst>
          </p:cNvPr>
          <p:cNvSpPr txBox="1"/>
          <p:nvPr/>
        </p:nvSpPr>
        <p:spPr>
          <a:xfrm>
            <a:off x="2752725" y="2275293"/>
            <a:ext cx="72000" cy="14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1" lang="ja-JP" altLang="en-US" sz="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6" name="テキスト ボックス 125">
            <a:extLst>
              <a:ext uri="{FF2B5EF4-FFF2-40B4-BE49-F238E27FC236}">
                <a16:creationId xmlns:a16="http://schemas.microsoft.com/office/drawing/2014/main" id="{4235B847-3496-910A-5C97-E7759C68F941}"/>
              </a:ext>
            </a:extLst>
          </p:cNvPr>
          <p:cNvSpPr txBox="1"/>
          <p:nvPr/>
        </p:nvSpPr>
        <p:spPr>
          <a:xfrm>
            <a:off x="2974975" y="2275293"/>
            <a:ext cx="72000" cy="14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1" lang="ja-JP" altLang="en-US" sz="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7" name="テキスト ボックス 126">
            <a:extLst>
              <a:ext uri="{FF2B5EF4-FFF2-40B4-BE49-F238E27FC236}">
                <a16:creationId xmlns:a16="http://schemas.microsoft.com/office/drawing/2014/main" id="{C70AEBA6-1154-648F-3F13-B3A81BA4D6BC}"/>
              </a:ext>
            </a:extLst>
          </p:cNvPr>
          <p:cNvSpPr txBox="1"/>
          <p:nvPr/>
        </p:nvSpPr>
        <p:spPr>
          <a:xfrm>
            <a:off x="3203575" y="2275293"/>
            <a:ext cx="72000" cy="14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1" lang="ja-JP" altLang="en-US" sz="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8" name="テキスト ボックス 127">
            <a:extLst>
              <a:ext uri="{FF2B5EF4-FFF2-40B4-BE49-F238E27FC236}">
                <a16:creationId xmlns:a16="http://schemas.microsoft.com/office/drawing/2014/main" id="{3BC1E98C-8AC9-19BC-5CA0-5AE9CC9C3E6B}"/>
              </a:ext>
            </a:extLst>
          </p:cNvPr>
          <p:cNvSpPr txBox="1"/>
          <p:nvPr/>
        </p:nvSpPr>
        <p:spPr>
          <a:xfrm>
            <a:off x="2308225" y="2275293"/>
            <a:ext cx="72000" cy="14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1" lang="ja-JP" altLang="en-US" sz="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9" name="テキスト ボックス 128">
            <a:extLst>
              <a:ext uri="{FF2B5EF4-FFF2-40B4-BE49-F238E27FC236}">
                <a16:creationId xmlns:a16="http://schemas.microsoft.com/office/drawing/2014/main" id="{8824176D-AD3E-6337-61DC-DA6F78E628D7}"/>
              </a:ext>
            </a:extLst>
          </p:cNvPr>
          <p:cNvSpPr txBox="1"/>
          <p:nvPr/>
        </p:nvSpPr>
        <p:spPr>
          <a:xfrm>
            <a:off x="2524125" y="2275293"/>
            <a:ext cx="72000" cy="14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1" lang="ja-JP" altLang="en-US" sz="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0" name="テキスト ボックス 129">
            <a:extLst>
              <a:ext uri="{FF2B5EF4-FFF2-40B4-BE49-F238E27FC236}">
                <a16:creationId xmlns:a16="http://schemas.microsoft.com/office/drawing/2014/main" id="{199AB751-2336-CBFA-B0AD-424FA1BD8149}"/>
              </a:ext>
            </a:extLst>
          </p:cNvPr>
          <p:cNvSpPr txBox="1"/>
          <p:nvPr/>
        </p:nvSpPr>
        <p:spPr>
          <a:xfrm>
            <a:off x="3441700" y="2278468"/>
            <a:ext cx="72000" cy="14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1" lang="ja-JP" altLang="en-US" sz="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" name="テキスト ボックス 142">
            <a:extLst>
              <a:ext uri="{FF2B5EF4-FFF2-40B4-BE49-F238E27FC236}">
                <a16:creationId xmlns:a16="http://schemas.microsoft.com/office/drawing/2014/main" id="{3EDC533D-1B3E-8AD0-05DC-80524F385D84}"/>
              </a:ext>
            </a:extLst>
          </p:cNvPr>
          <p:cNvSpPr txBox="1"/>
          <p:nvPr/>
        </p:nvSpPr>
        <p:spPr>
          <a:xfrm>
            <a:off x="2076450" y="1964143"/>
            <a:ext cx="72000" cy="14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1" lang="ja-JP" altLang="en-US" sz="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4" name="テキスト ボックス 143">
            <a:extLst>
              <a:ext uri="{FF2B5EF4-FFF2-40B4-BE49-F238E27FC236}">
                <a16:creationId xmlns:a16="http://schemas.microsoft.com/office/drawing/2014/main" id="{B770B67B-7AAE-6889-CC9B-C4AEE944C6F7}"/>
              </a:ext>
            </a:extLst>
          </p:cNvPr>
          <p:cNvSpPr txBox="1"/>
          <p:nvPr/>
        </p:nvSpPr>
        <p:spPr>
          <a:xfrm>
            <a:off x="2085975" y="2256243"/>
            <a:ext cx="72000" cy="14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1" lang="ja-JP" altLang="en-US" sz="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5" name="テキスト ボックス 144">
            <a:extLst>
              <a:ext uri="{FF2B5EF4-FFF2-40B4-BE49-F238E27FC236}">
                <a16:creationId xmlns:a16="http://schemas.microsoft.com/office/drawing/2014/main" id="{247DB342-1E6A-E6DD-99A8-0618CFCE2FF7}"/>
              </a:ext>
            </a:extLst>
          </p:cNvPr>
          <p:cNvSpPr txBox="1"/>
          <p:nvPr/>
        </p:nvSpPr>
        <p:spPr>
          <a:xfrm>
            <a:off x="2652395" y="4060211"/>
            <a:ext cx="72000" cy="14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1" lang="ja-JP" altLang="en-US" sz="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6" name="テキスト ボックス 145">
            <a:extLst>
              <a:ext uri="{FF2B5EF4-FFF2-40B4-BE49-F238E27FC236}">
                <a16:creationId xmlns:a16="http://schemas.microsoft.com/office/drawing/2014/main" id="{4AF0387C-9F7F-C41A-4FCD-644A685D8231}"/>
              </a:ext>
            </a:extLst>
          </p:cNvPr>
          <p:cNvSpPr txBox="1"/>
          <p:nvPr/>
        </p:nvSpPr>
        <p:spPr>
          <a:xfrm>
            <a:off x="2849245" y="4060211"/>
            <a:ext cx="72000" cy="14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1" lang="ja-JP" altLang="en-US" sz="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8" name="テキスト ボックス 147">
            <a:extLst>
              <a:ext uri="{FF2B5EF4-FFF2-40B4-BE49-F238E27FC236}">
                <a16:creationId xmlns:a16="http://schemas.microsoft.com/office/drawing/2014/main" id="{D54E2407-F011-F154-EC45-34B8B19F1037}"/>
              </a:ext>
            </a:extLst>
          </p:cNvPr>
          <p:cNvSpPr txBox="1"/>
          <p:nvPr/>
        </p:nvSpPr>
        <p:spPr>
          <a:xfrm>
            <a:off x="2265045" y="4060211"/>
            <a:ext cx="72000" cy="14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1" lang="ja-JP" altLang="en-US" sz="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9" name="テキスト ボックス 148">
            <a:extLst>
              <a:ext uri="{FF2B5EF4-FFF2-40B4-BE49-F238E27FC236}">
                <a16:creationId xmlns:a16="http://schemas.microsoft.com/office/drawing/2014/main" id="{8FA95BCC-B33B-319A-8F83-D94059A5341A}"/>
              </a:ext>
            </a:extLst>
          </p:cNvPr>
          <p:cNvSpPr txBox="1"/>
          <p:nvPr/>
        </p:nvSpPr>
        <p:spPr>
          <a:xfrm>
            <a:off x="2461895" y="4060211"/>
            <a:ext cx="72000" cy="14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1" lang="ja-JP" altLang="en-US" sz="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0" name="テキスト ボックス 149">
            <a:extLst>
              <a:ext uri="{FF2B5EF4-FFF2-40B4-BE49-F238E27FC236}">
                <a16:creationId xmlns:a16="http://schemas.microsoft.com/office/drawing/2014/main" id="{5667FBAC-A7B7-9197-EC38-241F0F3F2883}"/>
              </a:ext>
            </a:extLst>
          </p:cNvPr>
          <p:cNvSpPr txBox="1"/>
          <p:nvPr/>
        </p:nvSpPr>
        <p:spPr>
          <a:xfrm>
            <a:off x="2071370" y="4060211"/>
            <a:ext cx="72000" cy="14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1" lang="ja-JP" altLang="en-US" sz="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1" name="テキスト ボックス 150">
            <a:extLst>
              <a:ext uri="{FF2B5EF4-FFF2-40B4-BE49-F238E27FC236}">
                <a16:creationId xmlns:a16="http://schemas.microsoft.com/office/drawing/2014/main" id="{BF2C075B-8BCD-E100-E9D5-459E93F067C7}"/>
              </a:ext>
            </a:extLst>
          </p:cNvPr>
          <p:cNvSpPr txBox="1"/>
          <p:nvPr/>
        </p:nvSpPr>
        <p:spPr>
          <a:xfrm>
            <a:off x="3049270" y="4057036"/>
            <a:ext cx="72000" cy="14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1" lang="ja-JP" altLang="en-US" sz="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2" name="テキスト ボックス 151">
            <a:extLst>
              <a:ext uri="{FF2B5EF4-FFF2-40B4-BE49-F238E27FC236}">
                <a16:creationId xmlns:a16="http://schemas.microsoft.com/office/drawing/2014/main" id="{1C3A071F-6865-63C2-E68F-C6BB14E58254}"/>
              </a:ext>
            </a:extLst>
          </p:cNvPr>
          <p:cNvSpPr txBox="1"/>
          <p:nvPr/>
        </p:nvSpPr>
        <p:spPr>
          <a:xfrm>
            <a:off x="2642870" y="4380886"/>
            <a:ext cx="72000" cy="14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1" lang="ja-JP" altLang="en-US" sz="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" name="テキスト ボックス 152">
            <a:extLst>
              <a:ext uri="{FF2B5EF4-FFF2-40B4-BE49-F238E27FC236}">
                <a16:creationId xmlns:a16="http://schemas.microsoft.com/office/drawing/2014/main" id="{56990ACE-EFE8-7772-C7C9-EAFEC1363AB4}"/>
              </a:ext>
            </a:extLst>
          </p:cNvPr>
          <p:cNvSpPr txBox="1"/>
          <p:nvPr/>
        </p:nvSpPr>
        <p:spPr>
          <a:xfrm>
            <a:off x="2839720" y="4380886"/>
            <a:ext cx="72000" cy="14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1" lang="ja-JP" altLang="en-US" sz="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" name="テキスト ボックス 153">
            <a:extLst>
              <a:ext uri="{FF2B5EF4-FFF2-40B4-BE49-F238E27FC236}">
                <a16:creationId xmlns:a16="http://schemas.microsoft.com/office/drawing/2014/main" id="{64EFF78F-8513-D2BD-DEBB-332F74AFA306}"/>
              </a:ext>
            </a:extLst>
          </p:cNvPr>
          <p:cNvSpPr txBox="1"/>
          <p:nvPr/>
        </p:nvSpPr>
        <p:spPr>
          <a:xfrm>
            <a:off x="2255520" y="4380886"/>
            <a:ext cx="72000" cy="14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1" lang="ja-JP" altLang="en-US" sz="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5" name="テキスト ボックス 154">
            <a:extLst>
              <a:ext uri="{FF2B5EF4-FFF2-40B4-BE49-F238E27FC236}">
                <a16:creationId xmlns:a16="http://schemas.microsoft.com/office/drawing/2014/main" id="{7A8E55E4-EB69-7947-CAF0-9A086DBA6CA0}"/>
              </a:ext>
            </a:extLst>
          </p:cNvPr>
          <p:cNvSpPr txBox="1"/>
          <p:nvPr/>
        </p:nvSpPr>
        <p:spPr>
          <a:xfrm>
            <a:off x="2452370" y="4380886"/>
            <a:ext cx="72000" cy="14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1" lang="ja-JP" altLang="en-US" sz="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6" name="テキスト ボックス 155">
            <a:extLst>
              <a:ext uri="{FF2B5EF4-FFF2-40B4-BE49-F238E27FC236}">
                <a16:creationId xmlns:a16="http://schemas.microsoft.com/office/drawing/2014/main" id="{5EA8578E-A918-6EE2-85E6-4DFD8F7279C7}"/>
              </a:ext>
            </a:extLst>
          </p:cNvPr>
          <p:cNvSpPr txBox="1"/>
          <p:nvPr/>
        </p:nvSpPr>
        <p:spPr>
          <a:xfrm>
            <a:off x="2061845" y="4380886"/>
            <a:ext cx="72000" cy="14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1" lang="ja-JP" altLang="en-US" sz="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7" name="テキスト ボックス 156">
            <a:extLst>
              <a:ext uri="{FF2B5EF4-FFF2-40B4-BE49-F238E27FC236}">
                <a16:creationId xmlns:a16="http://schemas.microsoft.com/office/drawing/2014/main" id="{50F88F08-2DE3-F8AD-7B78-A573600B9F14}"/>
              </a:ext>
            </a:extLst>
          </p:cNvPr>
          <p:cNvSpPr txBox="1"/>
          <p:nvPr/>
        </p:nvSpPr>
        <p:spPr>
          <a:xfrm>
            <a:off x="3039745" y="4377711"/>
            <a:ext cx="72000" cy="14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1" lang="ja-JP" altLang="en-US" sz="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8" name="テキスト ボックス 157">
            <a:extLst>
              <a:ext uri="{FF2B5EF4-FFF2-40B4-BE49-F238E27FC236}">
                <a16:creationId xmlns:a16="http://schemas.microsoft.com/office/drawing/2014/main" id="{00DAB226-51D7-F089-DCE6-05636C4058FE}"/>
              </a:ext>
            </a:extLst>
          </p:cNvPr>
          <p:cNvSpPr txBox="1"/>
          <p:nvPr/>
        </p:nvSpPr>
        <p:spPr>
          <a:xfrm>
            <a:off x="2839720" y="4682511"/>
            <a:ext cx="72000" cy="14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1" lang="ja-JP" altLang="en-US" sz="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9" name="テキスト ボックス 158">
            <a:extLst>
              <a:ext uri="{FF2B5EF4-FFF2-40B4-BE49-F238E27FC236}">
                <a16:creationId xmlns:a16="http://schemas.microsoft.com/office/drawing/2014/main" id="{60A42496-52B1-C6A0-9132-A4A15B333CE9}"/>
              </a:ext>
            </a:extLst>
          </p:cNvPr>
          <p:cNvSpPr txBox="1"/>
          <p:nvPr/>
        </p:nvSpPr>
        <p:spPr>
          <a:xfrm>
            <a:off x="3036570" y="4682511"/>
            <a:ext cx="72000" cy="14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1" lang="ja-JP" altLang="en-US" sz="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0" name="テキスト ボックス 159">
            <a:extLst>
              <a:ext uri="{FF2B5EF4-FFF2-40B4-BE49-F238E27FC236}">
                <a16:creationId xmlns:a16="http://schemas.microsoft.com/office/drawing/2014/main" id="{DD7988BE-0FFA-8D45-68ED-FB73B687A93A}"/>
              </a:ext>
            </a:extLst>
          </p:cNvPr>
          <p:cNvSpPr txBox="1"/>
          <p:nvPr/>
        </p:nvSpPr>
        <p:spPr>
          <a:xfrm>
            <a:off x="2452370" y="4682511"/>
            <a:ext cx="72000" cy="14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1" lang="ja-JP" altLang="en-US" sz="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1" name="テキスト ボックス 160">
            <a:extLst>
              <a:ext uri="{FF2B5EF4-FFF2-40B4-BE49-F238E27FC236}">
                <a16:creationId xmlns:a16="http://schemas.microsoft.com/office/drawing/2014/main" id="{19D33C91-A375-9625-2045-A8EFE37D8462}"/>
              </a:ext>
            </a:extLst>
          </p:cNvPr>
          <p:cNvSpPr txBox="1"/>
          <p:nvPr/>
        </p:nvSpPr>
        <p:spPr>
          <a:xfrm>
            <a:off x="2649220" y="4682511"/>
            <a:ext cx="72000" cy="14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1" lang="ja-JP" altLang="en-US" sz="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2" name="テキスト ボックス 161">
            <a:extLst>
              <a:ext uri="{FF2B5EF4-FFF2-40B4-BE49-F238E27FC236}">
                <a16:creationId xmlns:a16="http://schemas.microsoft.com/office/drawing/2014/main" id="{AA17DCE7-BFB6-A8B7-224F-DE7BB9B7B94C}"/>
              </a:ext>
            </a:extLst>
          </p:cNvPr>
          <p:cNvSpPr txBox="1"/>
          <p:nvPr/>
        </p:nvSpPr>
        <p:spPr>
          <a:xfrm>
            <a:off x="2258695" y="4682511"/>
            <a:ext cx="72000" cy="14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1" lang="ja-JP" altLang="en-US" sz="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3" name="テキスト ボックス 162">
            <a:extLst>
              <a:ext uri="{FF2B5EF4-FFF2-40B4-BE49-F238E27FC236}">
                <a16:creationId xmlns:a16="http://schemas.microsoft.com/office/drawing/2014/main" id="{8BCE59A3-42E8-1750-B558-06B1607CB8A5}"/>
              </a:ext>
            </a:extLst>
          </p:cNvPr>
          <p:cNvSpPr txBox="1"/>
          <p:nvPr/>
        </p:nvSpPr>
        <p:spPr>
          <a:xfrm>
            <a:off x="2065020" y="4679336"/>
            <a:ext cx="72000" cy="14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1" lang="ja-JP" altLang="en-US" sz="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4" name="テキスト ボックス 163">
            <a:extLst>
              <a:ext uri="{FF2B5EF4-FFF2-40B4-BE49-F238E27FC236}">
                <a16:creationId xmlns:a16="http://schemas.microsoft.com/office/drawing/2014/main" id="{E193FB79-EF2E-B851-4530-5ECB2D1867C0}"/>
              </a:ext>
            </a:extLst>
          </p:cNvPr>
          <p:cNvSpPr txBox="1"/>
          <p:nvPr/>
        </p:nvSpPr>
        <p:spPr>
          <a:xfrm>
            <a:off x="2642870" y="4980961"/>
            <a:ext cx="72000" cy="14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1" lang="ja-JP" altLang="en-US" sz="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5" name="テキスト ボックス 164">
            <a:extLst>
              <a:ext uri="{FF2B5EF4-FFF2-40B4-BE49-F238E27FC236}">
                <a16:creationId xmlns:a16="http://schemas.microsoft.com/office/drawing/2014/main" id="{88C825FD-5259-8F8D-F47D-3E109FC68475}"/>
              </a:ext>
            </a:extLst>
          </p:cNvPr>
          <p:cNvSpPr txBox="1"/>
          <p:nvPr/>
        </p:nvSpPr>
        <p:spPr>
          <a:xfrm>
            <a:off x="2839720" y="4980961"/>
            <a:ext cx="72000" cy="14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1" lang="ja-JP" altLang="en-US" sz="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6" name="テキスト ボックス 165">
            <a:extLst>
              <a:ext uri="{FF2B5EF4-FFF2-40B4-BE49-F238E27FC236}">
                <a16:creationId xmlns:a16="http://schemas.microsoft.com/office/drawing/2014/main" id="{AEE97752-640D-7B7F-F603-F28E677C9CC3}"/>
              </a:ext>
            </a:extLst>
          </p:cNvPr>
          <p:cNvSpPr txBox="1"/>
          <p:nvPr/>
        </p:nvSpPr>
        <p:spPr>
          <a:xfrm>
            <a:off x="2255520" y="4980961"/>
            <a:ext cx="72000" cy="14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1" lang="ja-JP" altLang="en-US" sz="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7" name="テキスト ボックス 166">
            <a:extLst>
              <a:ext uri="{FF2B5EF4-FFF2-40B4-BE49-F238E27FC236}">
                <a16:creationId xmlns:a16="http://schemas.microsoft.com/office/drawing/2014/main" id="{F993AA73-9EAD-2AF1-6EFF-D626CDC4590F}"/>
              </a:ext>
            </a:extLst>
          </p:cNvPr>
          <p:cNvSpPr txBox="1"/>
          <p:nvPr/>
        </p:nvSpPr>
        <p:spPr>
          <a:xfrm>
            <a:off x="2452370" y="4980961"/>
            <a:ext cx="72000" cy="14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1" lang="ja-JP" altLang="en-US" sz="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8" name="テキスト ボックス 167">
            <a:extLst>
              <a:ext uri="{FF2B5EF4-FFF2-40B4-BE49-F238E27FC236}">
                <a16:creationId xmlns:a16="http://schemas.microsoft.com/office/drawing/2014/main" id="{0B9A1CB5-13F9-DB80-68B4-3B5C64C79941}"/>
              </a:ext>
            </a:extLst>
          </p:cNvPr>
          <p:cNvSpPr txBox="1"/>
          <p:nvPr/>
        </p:nvSpPr>
        <p:spPr>
          <a:xfrm>
            <a:off x="2061845" y="4980961"/>
            <a:ext cx="72000" cy="14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1" lang="ja-JP" altLang="en-US" sz="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9" name="テキスト ボックス 168">
            <a:extLst>
              <a:ext uri="{FF2B5EF4-FFF2-40B4-BE49-F238E27FC236}">
                <a16:creationId xmlns:a16="http://schemas.microsoft.com/office/drawing/2014/main" id="{80A9A37C-DB3C-B655-D827-EB05D31D42CD}"/>
              </a:ext>
            </a:extLst>
          </p:cNvPr>
          <p:cNvSpPr txBox="1"/>
          <p:nvPr/>
        </p:nvSpPr>
        <p:spPr>
          <a:xfrm>
            <a:off x="3039745" y="4977786"/>
            <a:ext cx="72000" cy="14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1" lang="ja-JP" altLang="en-US" sz="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A08C3DF-896F-63CB-AC65-DE763FE2CC4F}"/>
              </a:ext>
            </a:extLst>
          </p:cNvPr>
          <p:cNvSpPr txBox="1"/>
          <p:nvPr/>
        </p:nvSpPr>
        <p:spPr>
          <a:xfrm>
            <a:off x="41739" y="5484994"/>
            <a:ext cx="1339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Sup Figure 1</a:t>
            </a:r>
            <a:endParaRPr kumimoji="1" lang="ja-JP" altLang="en-US" dirty="0"/>
          </a:p>
        </p:txBody>
      </p:sp>
      <p:cxnSp>
        <p:nvCxnSpPr>
          <p:cNvPr id="137" name="直線矢印コネクタ 136">
            <a:extLst>
              <a:ext uri="{FF2B5EF4-FFF2-40B4-BE49-F238E27FC236}">
                <a16:creationId xmlns:a16="http://schemas.microsoft.com/office/drawing/2014/main" id="{1C79444D-70E9-22E0-F286-B470E2AB405D}"/>
              </a:ext>
            </a:extLst>
          </p:cNvPr>
          <p:cNvCxnSpPr>
            <a:cxnSpLocks/>
          </p:cNvCxnSpPr>
          <p:nvPr/>
        </p:nvCxnSpPr>
        <p:spPr>
          <a:xfrm flipV="1">
            <a:off x="447675" y="1233322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直線矢印コネクタ 137">
            <a:extLst>
              <a:ext uri="{FF2B5EF4-FFF2-40B4-BE49-F238E27FC236}">
                <a16:creationId xmlns:a16="http://schemas.microsoft.com/office/drawing/2014/main" id="{037C015D-88FC-04F8-D93F-5967EBB1B70F}"/>
              </a:ext>
            </a:extLst>
          </p:cNvPr>
          <p:cNvCxnSpPr>
            <a:cxnSpLocks/>
          </p:cNvCxnSpPr>
          <p:nvPr/>
        </p:nvCxnSpPr>
        <p:spPr>
          <a:xfrm flipV="1">
            <a:off x="669925" y="1233322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直線矢印コネクタ 138">
            <a:extLst>
              <a:ext uri="{FF2B5EF4-FFF2-40B4-BE49-F238E27FC236}">
                <a16:creationId xmlns:a16="http://schemas.microsoft.com/office/drawing/2014/main" id="{782A9500-7D48-EACE-5460-0D9155C33317}"/>
              </a:ext>
            </a:extLst>
          </p:cNvPr>
          <p:cNvCxnSpPr>
            <a:cxnSpLocks/>
          </p:cNvCxnSpPr>
          <p:nvPr/>
        </p:nvCxnSpPr>
        <p:spPr>
          <a:xfrm flipV="1">
            <a:off x="879475" y="1233322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直線矢印コネクタ 139">
            <a:extLst>
              <a:ext uri="{FF2B5EF4-FFF2-40B4-BE49-F238E27FC236}">
                <a16:creationId xmlns:a16="http://schemas.microsoft.com/office/drawing/2014/main" id="{A38C3CE7-2EF4-A872-3D1A-51F20FB700C1}"/>
              </a:ext>
            </a:extLst>
          </p:cNvPr>
          <p:cNvCxnSpPr>
            <a:cxnSpLocks/>
          </p:cNvCxnSpPr>
          <p:nvPr/>
        </p:nvCxnSpPr>
        <p:spPr>
          <a:xfrm flipV="1">
            <a:off x="1098550" y="1233322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直線矢印コネクタ 140">
            <a:extLst>
              <a:ext uri="{FF2B5EF4-FFF2-40B4-BE49-F238E27FC236}">
                <a16:creationId xmlns:a16="http://schemas.microsoft.com/office/drawing/2014/main" id="{02A5E17A-A586-F9D5-F4B1-93BC0CFFFF9A}"/>
              </a:ext>
            </a:extLst>
          </p:cNvPr>
          <p:cNvCxnSpPr>
            <a:cxnSpLocks/>
          </p:cNvCxnSpPr>
          <p:nvPr/>
        </p:nvCxnSpPr>
        <p:spPr>
          <a:xfrm flipV="1">
            <a:off x="1349375" y="1233322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直線矢印コネクタ 141">
            <a:extLst>
              <a:ext uri="{FF2B5EF4-FFF2-40B4-BE49-F238E27FC236}">
                <a16:creationId xmlns:a16="http://schemas.microsoft.com/office/drawing/2014/main" id="{4B826B51-8F8D-643C-6D15-4F24187A944A}"/>
              </a:ext>
            </a:extLst>
          </p:cNvPr>
          <p:cNvCxnSpPr>
            <a:cxnSpLocks/>
          </p:cNvCxnSpPr>
          <p:nvPr/>
        </p:nvCxnSpPr>
        <p:spPr>
          <a:xfrm flipV="1">
            <a:off x="1568450" y="1233322"/>
            <a:ext cx="0" cy="83344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076016D-CC9A-F241-F360-2BD390EF5387}"/>
              </a:ext>
            </a:extLst>
          </p:cNvPr>
          <p:cNvSpPr txBox="1"/>
          <p:nvPr/>
        </p:nvSpPr>
        <p:spPr>
          <a:xfrm>
            <a:off x="330355" y="581318"/>
            <a:ext cx="263687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kern="100" dirty="0">
                <a:effectLst/>
                <a:latin typeface="Century" panose="020406040505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Patient 1 on admission</a:t>
            </a:r>
            <a:endParaRPr lang="ja-JP" altLang="en-US" sz="1400" dirty="0">
              <a:latin typeface="Century" panose="02040604050505020304" pitchFamily="18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DFC7D176-DB71-51FA-47D7-33EB7A9CC10E}"/>
              </a:ext>
            </a:extLst>
          </p:cNvPr>
          <p:cNvSpPr txBox="1"/>
          <p:nvPr/>
        </p:nvSpPr>
        <p:spPr>
          <a:xfrm>
            <a:off x="3783583" y="581318"/>
            <a:ext cx="30728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kern="100" dirty="0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Patient 1 after one month</a:t>
            </a:r>
            <a:endParaRPr lang="ja-JP" altLang="en-US" sz="1400" dirty="0">
              <a:latin typeface="Century" panose="02040604050505020304" pitchFamily="18" charset="0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1903D623-DE66-5628-7FDE-238F99168AE3}"/>
              </a:ext>
            </a:extLst>
          </p:cNvPr>
          <p:cNvSpPr txBox="1"/>
          <p:nvPr/>
        </p:nvSpPr>
        <p:spPr>
          <a:xfrm>
            <a:off x="330355" y="3101533"/>
            <a:ext cx="263687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kern="100" dirty="0">
                <a:effectLst/>
                <a:latin typeface="Century" panose="020406040505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Patient 2 on admission</a:t>
            </a:r>
            <a:endParaRPr lang="ja-JP" altLang="en-US" sz="1400" dirty="0">
              <a:latin typeface="Century" panose="02040604050505020304" pitchFamily="18" charset="0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78771D0E-C56D-1C6D-DEBC-3F294FE11B8C}"/>
              </a:ext>
            </a:extLst>
          </p:cNvPr>
          <p:cNvSpPr txBox="1"/>
          <p:nvPr/>
        </p:nvSpPr>
        <p:spPr>
          <a:xfrm>
            <a:off x="3783583" y="3101533"/>
            <a:ext cx="30728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kern="100" dirty="0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Patient 2 after one month</a:t>
            </a:r>
            <a:endParaRPr lang="ja-JP" altLang="en-US" sz="1400" dirty="0"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6729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2666</TotalTime>
  <Words>168</Words>
  <Application>Microsoft Office PowerPoint</Application>
  <PresentationFormat>画面に合わせる (4:3)</PresentationFormat>
  <Paragraphs>61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游ゴシック</vt:lpstr>
      <vt:lpstr>游明朝</vt:lpstr>
      <vt:lpstr>Arial</vt:lpstr>
      <vt:lpstr>Calibri</vt:lpstr>
      <vt:lpstr>Calibri Light</vt:lpstr>
      <vt:lpstr>Century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隼人 西林</dc:creator>
  <cp:lastModifiedBy>井原 健二</cp:lastModifiedBy>
  <cp:revision>60</cp:revision>
  <cp:lastPrinted>2022-07-11T03:49:17Z</cp:lastPrinted>
  <dcterms:created xsi:type="dcterms:W3CDTF">2022-01-19T11:04:38Z</dcterms:created>
  <dcterms:modified xsi:type="dcterms:W3CDTF">2022-08-15T11:55:35Z</dcterms:modified>
</cp:coreProperties>
</file>