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02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492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68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5700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37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5884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90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532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068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01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601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B034C-F0EF-43F8-A631-CB46C41CD9C5}" type="datetimeFigureOut">
              <a:rPr lang="it-IT" smtClean="0"/>
              <a:t>23/05/2022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C4143-1CBB-4ACD-99FE-62A0E50F47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994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821614" y="1207735"/>
            <a:ext cx="5949918" cy="3897914"/>
            <a:chOff x="821614" y="1207735"/>
            <a:chExt cx="5949918" cy="3897914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2573" y="1219130"/>
              <a:ext cx="1908000" cy="1878613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63532" y="3227035"/>
              <a:ext cx="1908000" cy="1878613"/>
            </a:xfrm>
            <a:prstGeom prst="rect">
              <a:avLst/>
            </a:prstGeom>
          </p:spPr>
        </p:pic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614" y="1207737"/>
              <a:ext cx="1908000" cy="1878612"/>
            </a:xfrm>
            <a:prstGeom prst="rect">
              <a:avLst/>
            </a:prstGeom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615" y="3227036"/>
              <a:ext cx="1908000" cy="1878613"/>
            </a:xfrm>
            <a:prstGeom prst="rect">
              <a:avLst/>
            </a:prstGeom>
          </p:spPr>
        </p:pic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2573" y="3227035"/>
              <a:ext cx="1908000" cy="1878613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3532" y="1207735"/>
              <a:ext cx="1908000" cy="1878613"/>
            </a:xfrm>
            <a:prstGeom prst="rect">
              <a:avLst/>
            </a:prstGeom>
          </p:spPr>
        </p:pic>
      </p:grpSp>
      <p:sp>
        <p:nvSpPr>
          <p:cNvPr id="13" name="CasellaDiTesto 12"/>
          <p:cNvSpPr txBox="1"/>
          <p:nvPr/>
        </p:nvSpPr>
        <p:spPr>
          <a:xfrm>
            <a:off x="2511774" y="2840127"/>
            <a:ext cx="182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532733" y="2851522"/>
            <a:ext cx="182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6553692" y="2851522"/>
            <a:ext cx="182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2484289" y="4859427"/>
            <a:ext cx="182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4532733" y="4859426"/>
            <a:ext cx="182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6553692" y="4859426"/>
            <a:ext cx="182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197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>Università di Torino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Polo di Medicina Torino</dc:creator>
  <cp:lastModifiedBy>Polo di Medicina Torino</cp:lastModifiedBy>
  <cp:revision>6</cp:revision>
  <cp:lastPrinted>2022-05-08T15:22:59Z</cp:lastPrinted>
  <dcterms:created xsi:type="dcterms:W3CDTF">2022-05-08T15:11:48Z</dcterms:created>
  <dcterms:modified xsi:type="dcterms:W3CDTF">2022-05-23T14:50:42Z</dcterms:modified>
</cp:coreProperties>
</file>