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322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9793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4912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392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139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8425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5921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838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0555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923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994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02356-5F79-4202-BB06-415116C15DD8}" type="datetimeFigureOut">
              <a:rPr lang="it-IT" smtClean="0"/>
              <a:t>03/11/2021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18EF8-BD60-41E9-A9DC-0A482EE3936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690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796FA068-163E-4BB3-A63C-44E13669EF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21" t="24087" r="40791" b="8866"/>
          <a:stretch/>
        </p:blipFill>
        <p:spPr>
          <a:xfrm>
            <a:off x="154004" y="1424538"/>
            <a:ext cx="5577419" cy="39752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9E185F-68E1-4BB6-8060-8FCBEEFD5F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514" t="27181" r="8128" b="24854"/>
          <a:stretch/>
        </p:blipFill>
        <p:spPr>
          <a:xfrm>
            <a:off x="6430317" y="1386037"/>
            <a:ext cx="5610886" cy="4052236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279133" y="481263"/>
            <a:ext cx="112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Panel A</a:t>
            </a:r>
            <a:endParaRPr lang="it-IT" b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430317" y="481263"/>
            <a:ext cx="112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Panel B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788367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Expert</dc:creator>
  <cp:lastModifiedBy>Expert</cp:lastModifiedBy>
  <cp:revision>1</cp:revision>
  <dcterms:created xsi:type="dcterms:W3CDTF">2021-11-03T08:44:17Z</dcterms:created>
  <dcterms:modified xsi:type="dcterms:W3CDTF">2021-11-03T08:46:10Z</dcterms:modified>
</cp:coreProperties>
</file>