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87EEEF-940D-6F07-4928-F3028844AA8D}" name="Guglielmo Vetere" initials="GV" userId="Guglielmo Vetere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1" autoAdjust="0"/>
    <p:restoredTop sz="94660"/>
  </p:normalViewPr>
  <p:slideViewPr>
    <p:cSldViewPr snapToGrid="0">
      <p:cViewPr>
        <p:scale>
          <a:sx n="89" d="100"/>
          <a:sy n="89" d="100"/>
        </p:scale>
        <p:origin x="142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C15E357-6E34-441B-BCBD-AC69CC460F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846AA7A8-E5DB-4078-B000-5EBDC0DE5B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A06466-A367-41EC-BF83-EA1020E0E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43946F6-5D6B-4956-8AF3-C406DCF6D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424E965-09BC-44CB-AB3C-FA21F7BEE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891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B01E06B-7CD2-4B15-96D4-5BBE38110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0BD66EC-35E7-490D-8A5F-827D892E6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82D1C22-E2CD-4295-9050-8B690D55F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1AADEA-0227-4BC3-B937-586067E3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98E9B4-D1A6-4272-A96F-47467C587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2617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C4913E58-38E6-46EA-B2D3-2D7BE02A1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070A474B-3C8B-4DE8-8F4D-76C9D328F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EA89ECD-5F98-4ADB-9749-9728CDFB4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BB709C7-61E9-4043-8D62-6A233074F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5F027F4-C859-42BD-B769-D0EDD5D45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489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6859D-43F9-4033-9764-A2648A5C8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15AD735-4FA8-42EE-B8F8-CB9A898691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30D50A6-9F0F-4085-84B7-F48643BA68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00F3552-B340-4BA9-B72F-8BE3A6547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D27238D-CF94-439C-9D69-821C3F95E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854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663ECC-5F6B-464E-AC01-10B1AD22E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E001BB2-865E-4E31-A370-6BC7A482E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211A428-9EBD-4B83-A85C-3F39993C41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77EE67-F86A-4BDA-97C2-E8C22ECDC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9183E8-D115-4017-B9BD-61116143D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747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81F2FA-2660-423C-84C6-576C7E8B7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FECAB9-A80C-44B6-92A4-1F929C3D47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DF3EB23-1203-466B-9730-6C55DEC1C3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79FBCBF-808E-4CC7-BC23-E2E95E733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41B922-9D13-49F9-B2BF-9A9341E73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B7C82D-56E6-4581-9E4B-C374187CB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75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A4A393-0A3D-4974-B834-42B3E4236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BC3B0E4-92AF-4D91-B5AD-58AB6FD22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B14577F6-B654-45E3-8BF2-A8825F876F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888DE16-8BAF-4B90-832F-CD44C2C2E1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FD5356D-4870-4C51-AA15-27764C2A1B1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8CD3FBC-E301-40F1-B2E7-33672612B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801F488-7852-4770-AFE3-37B70556D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D57200F-BC51-46BA-B25E-B217F0703A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674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996EAD-6C4D-41D4-B7F7-074B9E1903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35152B8A-038B-4A9F-B487-80CACDA1B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EC73B1-0802-44D3-9736-4D1CC4078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C4B771-4FF7-4774-95C0-5CA9E1F3F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62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7012560-7FA7-4A1D-A75E-19B2A8414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45B9513-7CBE-4B52-B1E5-7127B5B23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B510258-836A-4F13-9DB0-98E30C9A1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8681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956DEF3-0A78-48A2-ADAE-81897D7D9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EC6059B-3FA7-486C-98B4-A3358A9644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46C72C5-0811-40BA-9BFA-5980A6024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9A487E4-137D-482C-8657-0680951C1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CEC6DC6-B035-4B6A-9B77-9D43A004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A97F790-61C7-4B99-980C-61F5D803A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076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000F422-F219-4ABA-B03F-873A242FE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02730F75-3602-45E5-808D-DC1EE9AEE7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BBF2E504-8EE0-4603-A362-B818B27416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031672B-28BA-4345-90A9-E097D7FA8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5B6B235-3214-4A44-9D32-2F71FB628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E3434AF-79F8-47F6-A7E0-DA15E0DD4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8883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9BCB5FB2-1CAD-46E7-BA31-0FA7E5D83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637086-C41D-4A06-BAB4-258E9587E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4172E9-A4B9-465F-BCBC-281F158737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7CF7ED-F404-4535-91EC-FFDEB05170BF}" type="datetimeFigureOut">
              <a:rPr lang="en-GB" smtClean="0"/>
              <a:t>10/12/2021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4D23E52-88F2-4EC8-922B-B0EE58F33A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84FA171-DD88-4606-9EE7-6915B1ECD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9B74E-92CC-4A98-A910-DCC66A6B7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002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hart, box and whisker chart&#10;&#10;Description automatically generated">
            <a:extLst>
              <a:ext uri="{FF2B5EF4-FFF2-40B4-BE49-F238E27FC236}">
                <a16:creationId xmlns:a16="http://schemas.microsoft.com/office/drawing/2014/main" id="{071CDA5A-D3DE-684F-96BD-D3216C8AA9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85" y="1748011"/>
            <a:ext cx="7033515" cy="3361977"/>
          </a:xfrm>
          <a:prstGeom prst="rect">
            <a:avLst/>
          </a:prstGeom>
        </p:spPr>
      </p:pic>
      <p:graphicFrame>
        <p:nvGraphicFramePr>
          <p:cNvPr id="16" name="Table 1">
            <a:extLst>
              <a:ext uri="{FF2B5EF4-FFF2-40B4-BE49-F238E27FC236}">
                <a16:creationId xmlns:a16="http://schemas.microsoft.com/office/drawing/2014/main" id="{A68D4BB5-7FDF-4109-AB87-2C5B363B84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664291"/>
              </p:ext>
            </p:extLst>
          </p:nvPr>
        </p:nvGraphicFramePr>
        <p:xfrm>
          <a:off x="7262645" y="2147777"/>
          <a:ext cx="4810995" cy="2685606"/>
        </p:xfrm>
        <a:graphic>
          <a:graphicData uri="http://schemas.openxmlformats.org/drawingml/2006/table">
            <a:tbl>
              <a:tblPr/>
              <a:tblGrid>
                <a:gridCol w="7147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13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2551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58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77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936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99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95995"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Median expression </a:t>
                      </a:r>
                    </a:p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(TPM)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97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Subgroup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Right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Fold change (Left/Right)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p-value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q-value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883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TOP2A</a:t>
                      </a:r>
                    </a:p>
                  </a:txBody>
                  <a:tcPr anchor="ctr"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MSS</a:t>
                      </a:r>
                    </a:p>
                  </a:txBody>
                  <a:tcPr marL="7620" marR="7620" marT="762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0.067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2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MSI-H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1883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ERCC1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MSS</a:t>
                      </a:r>
                    </a:p>
                  </a:txBody>
                  <a:tcPr marL="7620" marR="7620" marT="762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32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MSI-H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0.0049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1883"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ERCC2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MSS</a:t>
                      </a:r>
                    </a:p>
                  </a:txBody>
                  <a:tcPr marL="7620" marR="7620" marT="7620" marB="0" anchor="ctr"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32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MSI-H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0.087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7081462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57</Words>
  <Application>Microsoft Macintosh PowerPoint</Application>
  <PresentationFormat>Widescreen</PresentationFormat>
  <Paragraphs>48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Guglielmo Vetere</dc:creator>
  <cp:lastModifiedBy>Elliott, Andrew</cp:lastModifiedBy>
  <cp:revision>10</cp:revision>
  <dcterms:created xsi:type="dcterms:W3CDTF">2021-11-06T14:26:02Z</dcterms:created>
  <dcterms:modified xsi:type="dcterms:W3CDTF">2021-12-10T16:40:10Z</dcterms:modified>
</cp:coreProperties>
</file>