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"/>
  </p:notesMasterIdLst>
  <p:sldIdLst>
    <p:sldId id="256" r:id="rId2"/>
  </p:sldIdLst>
  <p:sldSz cx="12960350" cy="11160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CC00"/>
    <a:srgbClr val="3333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73857" autoAdjust="0"/>
  </p:normalViewPr>
  <p:slideViewPr>
    <p:cSldViewPr snapToGrid="0" snapToObjects="1">
      <p:cViewPr>
        <p:scale>
          <a:sx n="93" d="100"/>
          <a:sy n="93" d="100"/>
        </p:scale>
        <p:origin x="-2186" y="-38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2111D5-E778-407D-AA58-1A8529F5616C}" type="datetimeFigureOut">
              <a:rPr lang="zh-CN" altLang="en-US" smtClean="0"/>
              <a:t>2021/2/17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638300" y="1143000"/>
            <a:ext cx="3581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75C46-7E53-406E-BF11-4F7A51FD0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71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638300" y="1143000"/>
            <a:ext cx="3581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Suppl. Fig. 5. SIRPα is crucial to activate both Hedgehog and Notch1 signaling. </a:t>
            </a:r>
            <a:r>
              <a:rPr lang="en-US" altLang="zh-CN" sz="1200" b="0" dirty="0"/>
              <a:t>Bone marrow-derived macrophages (BMMs, 1x10</a:t>
            </a:r>
            <a:r>
              <a:rPr lang="en-US" altLang="zh-CN" sz="1200" b="0" baseline="30000" dirty="0"/>
              <a:t>6</a:t>
            </a:r>
            <a:r>
              <a:rPr lang="en-US" altLang="zh-CN" sz="1200" b="0" dirty="0"/>
              <a:t>) were transfected with the CRISPR-SIRPα Activation or control vector, and then stimulated by LPS (100 ng/ml). (A) </a:t>
            </a:r>
            <a:r>
              <a:rPr lang="en-US" altLang="zh-CN" sz="1200" b="0" dirty="0" err="1"/>
              <a:t>qRT</a:t>
            </a:r>
            <a:r>
              <a:rPr lang="en-US" altLang="zh-CN" sz="1200" b="0" dirty="0"/>
              <a:t>-PCR-assisted detection of Gli1 and NICD (n=3-4 samples/group). (B) Western blot-assisted analysis of nuclear Gli1 and NICD in macrophages (n=3-4 samples/group). All data represent the </a:t>
            </a:r>
            <a:r>
              <a:rPr lang="en-US" altLang="zh-CN" sz="1200" b="0" dirty="0" err="1"/>
              <a:t>mean</a:t>
            </a:r>
            <a:r>
              <a:rPr lang="en-US" altLang="zh-CN" sz="1050" b="0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Symbol" panose="05050102010706020507" pitchFamily="18" charset="2"/>
              </a:rPr>
              <a:t></a:t>
            </a:r>
            <a:r>
              <a:rPr lang="en-US" altLang="zh-CN" sz="1200" b="0" dirty="0" err="1"/>
              <a:t>SD</a:t>
            </a:r>
            <a:r>
              <a:rPr lang="en-US" altLang="zh-CN" sz="1200" b="0" dirty="0"/>
              <a:t>. **p&lt;0.01, ***p&lt;0.001. (C) Immunofluorescence staining for macrophage Gli1 (red) and NICD (green) co-localization in the nucleus. DAPI was used to visualize nuclei (blue). Scale bars, 10μm. </a:t>
            </a:r>
            <a:endParaRPr lang="zh-CN" altLang="en-US" sz="1200" b="0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C75C46-7E53-406E-BF11-4F7A51FD053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263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026" y="1826438"/>
            <a:ext cx="11016298" cy="3885377"/>
          </a:xfrm>
        </p:spPr>
        <p:txBody>
          <a:bodyPr anchor="b"/>
          <a:lstStyle>
            <a:lvl1pPr algn="ctr">
              <a:defRPr sz="850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0044" y="5861650"/>
            <a:ext cx="9720263" cy="2694446"/>
          </a:xfrm>
        </p:spPr>
        <p:txBody>
          <a:bodyPr/>
          <a:lstStyle>
            <a:lvl1pPr marL="0" indent="0" algn="ctr">
              <a:buNone/>
              <a:defRPr sz="3402"/>
            </a:lvl1pPr>
            <a:lvl2pPr marL="648035" indent="0" algn="ctr">
              <a:buNone/>
              <a:defRPr sz="2835"/>
            </a:lvl2pPr>
            <a:lvl3pPr marL="1296071" indent="0" algn="ctr">
              <a:buNone/>
              <a:defRPr sz="2551"/>
            </a:lvl3pPr>
            <a:lvl4pPr marL="1944106" indent="0" algn="ctr">
              <a:buNone/>
              <a:defRPr sz="2268"/>
            </a:lvl4pPr>
            <a:lvl5pPr marL="2592141" indent="0" algn="ctr">
              <a:buNone/>
              <a:defRPr sz="2268"/>
            </a:lvl5pPr>
            <a:lvl6pPr marL="3240176" indent="0" algn="ctr">
              <a:buNone/>
              <a:defRPr sz="2268"/>
            </a:lvl6pPr>
            <a:lvl7pPr marL="3888212" indent="0" algn="ctr">
              <a:buNone/>
              <a:defRPr sz="2268"/>
            </a:lvl7pPr>
            <a:lvl8pPr marL="4536247" indent="0" algn="ctr">
              <a:buNone/>
              <a:defRPr sz="2268"/>
            </a:lvl8pPr>
            <a:lvl9pPr marL="5184282" indent="0" algn="ctr">
              <a:buNone/>
              <a:defRPr sz="2268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98133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80479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4751" y="594173"/>
            <a:ext cx="2794575" cy="945769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1025" y="594173"/>
            <a:ext cx="8221722" cy="945769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140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1739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275" y="2782285"/>
            <a:ext cx="11178302" cy="4642301"/>
          </a:xfrm>
        </p:spPr>
        <p:txBody>
          <a:bodyPr anchor="b"/>
          <a:lstStyle>
            <a:lvl1pPr>
              <a:defRPr sz="850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275" y="7468503"/>
            <a:ext cx="11178302" cy="2441277"/>
          </a:xfrm>
        </p:spPr>
        <p:txBody>
          <a:bodyPr/>
          <a:lstStyle>
            <a:lvl1pPr marL="0" indent="0">
              <a:buNone/>
              <a:defRPr sz="3402">
                <a:solidFill>
                  <a:schemeClr val="tx1"/>
                </a:solidFill>
              </a:defRPr>
            </a:lvl1pPr>
            <a:lvl2pPr marL="64803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2pPr>
            <a:lvl3pPr marL="1296071" indent="0">
              <a:buNone/>
              <a:defRPr sz="2551">
                <a:solidFill>
                  <a:schemeClr val="tx1">
                    <a:tint val="75000"/>
                  </a:schemeClr>
                </a:solidFill>
              </a:defRPr>
            </a:lvl3pPr>
            <a:lvl4pPr marL="194410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4pPr>
            <a:lvl5pPr marL="2592141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5pPr>
            <a:lvl6pPr marL="324017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6pPr>
            <a:lvl7pPr marL="388821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7pPr>
            <a:lvl8pPr marL="4536247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8pPr>
            <a:lvl9pPr marL="518428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15107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1024" y="2970867"/>
            <a:ext cx="5508149" cy="708099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177" y="2970867"/>
            <a:ext cx="5508149" cy="708099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7098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2" y="594176"/>
            <a:ext cx="11178302" cy="215710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2713" y="2735782"/>
            <a:ext cx="5482835" cy="1340764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2713" y="4076545"/>
            <a:ext cx="5482835" cy="599598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61178" y="2735782"/>
            <a:ext cx="5509837" cy="1340764"/>
          </a:xfrm>
        </p:spPr>
        <p:txBody>
          <a:bodyPr anchor="b"/>
          <a:lstStyle>
            <a:lvl1pPr marL="0" indent="0">
              <a:buNone/>
              <a:defRPr sz="3402" b="1"/>
            </a:lvl1pPr>
            <a:lvl2pPr marL="648035" indent="0">
              <a:buNone/>
              <a:defRPr sz="2835" b="1"/>
            </a:lvl2pPr>
            <a:lvl3pPr marL="1296071" indent="0">
              <a:buNone/>
              <a:defRPr sz="2551" b="1"/>
            </a:lvl3pPr>
            <a:lvl4pPr marL="1944106" indent="0">
              <a:buNone/>
              <a:defRPr sz="2268" b="1"/>
            </a:lvl4pPr>
            <a:lvl5pPr marL="2592141" indent="0">
              <a:buNone/>
              <a:defRPr sz="2268" b="1"/>
            </a:lvl5pPr>
            <a:lvl6pPr marL="3240176" indent="0">
              <a:buNone/>
              <a:defRPr sz="2268" b="1"/>
            </a:lvl6pPr>
            <a:lvl7pPr marL="3888212" indent="0">
              <a:buNone/>
              <a:defRPr sz="2268" b="1"/>
            </a:lvl7pPr>
            <a:lvl8pPr marL="4536247" indent="0">
              <a:buNone/>
              <a:defRPr sz="2268" b="1"/>
            </a:lvl8pPr>
            <a:lvl9pPr marL="5184282" indent="0">
              <a:buNone/>
              <a:defRPr sz="2268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61178" y="4076545"/>
            <a:ext cx="5509837" cy="599598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5847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3369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5327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2" y="744008"/>
            <a:ext cx="4180050" cy="2604029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9837" y="1606854"/>
            <a:ext cx="6561177" cy="7930922"/>
          </a:xfrm>
        </p:spPr>
        <p:txBody>
          <a:bodyPr/>
          <a:lstStyle>
            <a:lvl1pPr>
              <a:defRPr sz="4536"/>
            </a:lvl1pPr>
            <a:lvl2pPr>
              <a:defRPr sz="3969"/>
            </a:lvl2pPr>
            <a:lvl3pPr>
              <a:defRPr sz="3402"/>
            </a:lvl3pPr>
            <a:lvl4pPr>
              <a:defRPr sz="2835"/>
            </a:lvl4pPr>
            <a:lvl5pPr>
              <a:defRPr sz="2835"/>
            </a:lvl5pPr>
            <a:lvl6pPr>
              <a:defRPr sz="2835"/>
            </a:lvl6pPr>
            <a:lvl7pPr>
              <a:defRPr sz="2835"/>
            </a:lvl7pPr>
            <a:lvl8pPr>
              <a:defRPr sz="2835"/>
            </a:lvl8pPr>
            <a:lvl9pPr>
              <a:defRPr sz="283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2712" y="3348037"/>
            <a:ext cx="4180050" cy="6202654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56969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712" y="744008"/>
            <a:ext cx="4180050" cy="2604029"/>
          </a:xfrm>
        </p:spPr>
        <p:txBody>
          <a:bodyPr anchor="b"/>
          <a:lstStyle>
            <a:lvl1pPr>
              <a:defRPr sz="453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09837" y="1606854"/>
            <a:ext cx="6561177" cy="7930922"/>
          </a:xfrm>
        </p:spPr>
        <p:txBody>
          <a:bodyPr anchor="t"/>
          <a:lstStyle>
            <a:lvl1pPr marL="0" indent="0">
              <a:buNone/>
              <a:defRPr sz="4536"/>
            </a:lvl1pPr>
            <a:lvl2pPr marL="648035" indent="0">
              <a:buNone/>
              <a:defRPr sz="3969"/>
            </a:lvl2pPr>
            <a:lvl3pPr marL="1296071" indent="0">
              <a:buNone/>
              <a:defRPr sz="3402"/>
            </a:lvl3pPr>
            <a:lvl4pPr marL="1944106" indent="0">
              <a:buNone/>
              <a:defRPr sz="2835"/>
            </a:lvl4pPr>
            <a:lvl5pPr marL="2592141" indent="0">
              <a:buNone/>
              <a:defRPr sz="2835"/>
            </a:lvl5pPr>
            <a:lvl6pPr marL="3240176" indent="0">
              <a:buNone/>
              <a:defRPr sz="2835"/>
            </a:lvl6pPr>
            <a:lvl7pPr marL="3888212" indent="0">
              <a:buNone/>
              <a:defRPr sz="2835"/>
            </a:lvl7pPr>
            <a:lvl8pPr marL="4536247" indent="0">
              <a:buNone/>
              <a:defRPr sz="2835"/>
            </a:lvl8pPr>
            <a:lvl9pPr marL="5184282" indent="0">
              <a:buNone/>
              <a:defRPr sz="283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2712" y="3348037"/>
            <a:ext cx="4180050" cy="6202654"/>
          </a:xfrm>
        </p:spPr>
        <p:txBody>
          <a:bodyPr/>
          <a:lstStyle>
            <a:lvl1pPr marL="0" indent="0">
              <a:buNone/>
              <a:defRPr sz="2268"/>
            </a:lvl1pPr>
            <a:lvl2pPr marL="648035" indent="0">
              <a:buNone/>
              <a:defRPr sz="1984"/>
            </a:lvl2pPr>
            <a:lvl3pPr marL="1296071" indent="0">
              <a:buNone/>
              <a:defRPr sz="1701"/>
            </a:lvl3pPr>
            <a:lvl4pPr marL="1944106" indent="0">
              <a:buNone/>
              <a:defRPr sz="1417"/>
            </a:lvl4pPr>
            <a:lvl5pPr marL="2592141" indent="0">
              <a:buNone/>
              <a:defRPr sz="1417"/>
            </a:lvl5pPr>
            <a:lvl6pPr marL="3240176" indent="0">
              <a:buNone/>
              <a:defRPr sz="1417"/>
            </a:lvl6pPr>
            <a:lvl7pPr marL="3888212" indent="0">
              <a:buNone/>
              <a:defRPr sz="1417"/>
            </a:lvl7pPr>
            <a:lvl8pPr marL="4536247" indent="0">
              <a:buNone/>
              <a:defRPr sz="1417"/>
            </a:lvl8pPr>
            <a:lvl9pPr marL="5184282" indent="0">
              <a:buNone/>
              <a:defRPr sz="141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90667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024" y="594176"/>
            <a:ext cx="11178302" cy="2157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024" y="2970867"/>
            <a:ext cx="11178302" cy="7080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024" y="10343785"/>
            <a:ext cx="2916079" cy="594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4DF70-FCB4-9942-B432-141596066D56}" type="datetimeFigureOut">
              <a:rPr kumimoji="1" lang="zh-CN" altLang="en-US" smtClean="0"/>
              <a:t>2021/2/17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93116" y="10343785"/>
            <a:ext cx="4374118" cy="594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53247" y="10343785"/>
            <a:ext cx="2916079" cy="594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78CC4-8741-0047-A14B-7608917B03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0000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296071" rtl="0" eaLnBrk="1" latinLnBrk="0" hangingPunct="1">
        <a:lnSpc>
          <a:spcPct val="90000"/>
        </a:lnSpc>
        <a:spcBef>
          <a:spcPct val="0"/>
        </a:spcBef>
        <a:buNone/>
        <a:defRPr sz="62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18" indent="-324018" algn="l" defTabSz="1296071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sz="3969" kern="1200">
          <a:solidFill>
            <a:schemeClr val="tx1"/>
          </a:solidFill>
          <a:latin typeface="+mn-lt"/>
          <a:ea typeface="+mn-ea"/>
          <a:cs typeface="+mn-cs"/>
        </a:defRPr>
      </a:lvl1pPr>
      <a:lvl2pPr marL="97205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3402" kern="1200">
          <a:solidFill>
            <a:schemeClr val="tx1"/>
          </a:solidFill>
          <a:latin typeface="+mn-lt"/>
          <a:ea typeface="+mn-ea"/>
          <a:cs typeface="+mn-cs"/>
        </a:defRPr>
      </a:lvl2pPr>
      <a:lvl3pPr marL="1620088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268123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91615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564194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4212229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860265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508300" indent="-324018" algn="l" defTabSz="129607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1pPr>
      <a:lvl2pPr marL="648035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71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1944106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592141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240176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3888212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536247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184282" algn="l" defTabSz="1296071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7.tif"/><Relationship Id="rId18" Type="http://schemas.openxmlformats.org/officeDocument/2006/relationships/image" Target="../media/image12.tif"/><Relationship Id="rId3" Type="http://schemas.openxmlformats.org/officeDocument/2006/relationships/image" Target="../media/image1.tif"/><Relationship Id="rId21" Type="http://schemas.openxmlformats.org/officeDocument/2006/relationships/image" Target="../media/image15.tif"/><Relationship Id="rId7" Type="http://schemas.openxmlformats.org/officeDocument/2006/relationships/image" Target="../media/image3.emf"/><Relationship Id="rId12" Type="http://schemas.openxmlformats.org/officeDocument/2006/relationships/image" Target="../media/image6.tif"/><Relationship Id="rId17" Type="http://schemas.openxmlformats.org/officeDocument/2006/relationships/image" Target="../media/image11.t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tif"/><Relationship Id="rId20" Type="http://schemas.openxmlformats.org/officeDocument/2006/relationships/image" Target="../media/image14.tif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5" Type="http://schemas.openxmlformats.org/officeDocument/2006/relationships/image" Target="../media/image9.tif"/><Relationship Id="rId23" Type="http://schemas.openxmlformats.org/officeDocument/2006/relationships/image" Target="../media/image17.ti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3.ti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emf"/><Relationship Id="rId14" Type="http://schemas.openxmlformats.org/officeDocument/2006/relationships/image" Target="../media/image8.tif"/><Relationship Id="rId22" Type="http://schemas.openxmlformats.org/officeDocument/2006/relationships/image" Target="../media/image16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>
            <a:extLst>
              <a:ext uri="{FF2B5EF4-FFF2-40B4-BE49-F238E27FC236}">
                <a16:creationId xmlns:a16="http://schemas.microsoft.com/office/drawing/2014/main" id="{65F30D66-B057-47A7-9FF9-FD5EF97F7E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509" t="25374" r="-10" b="7827"/>
          <a:stretch/>
        </p:blipFill>
        <p:spPr>
          <a:xfrm rot="16200000" flipV="1">
            <a:off x="9666902" y="8030471"/>
            <a:ext cx="1797305" cy="2401200"/>
          </a:xfrm>
          <a:prstGeom prst="rect">
            <a:avLst/>
          </a:prstGeom>
        </p:spPr>
      </p:pic>
      <p:sp>
        <p:nvSpPr>
          <p:cNvPr id="174" name="文本框 269">
            <a:extLst>
              <a:ext uri="{FF2B5EF4-FFF2-40B4-BE49-F238E27FC236}">
                <a16:creationId xmlns:a16="http://schemas.microsoft.com/office/drawing/2014/main" id="{D7860989-DD6A-4479-8FD0-65ACFEC294B6}"/>
              </a:ext>
            </a:extLst>
          </p:cNvPr>
          <p:cNvSpPr txBox="1"/>
          <p:nvPr/>
        </p:nvSpPr>
        <p:spPr>
          <a:xfrm>
            <a:off x="1068959" y="565238"/>
            <a:ext cx="25402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812170">
              <a:defRPr kumimoji="1" sz="1200" b="1">
                <a:latin typeface="Arial" charset="0"/>
                <a:ea typeface="Arial" charset="0"/>
                <a:cs typeface="Arial" charset="0"/>
              </a:defRPr>
            </a:lvl1pPr>
            <a:lvl2pPr marL="406085" defTabSz="812170">
              <a:defRPr sz="1599"/>
            </a:lvl2pPr>
            <a:lvl3pPr marL="812170" defTabSz="812170">
              <a:defRPr sz="1599"/>
            </a:lvl3pPr>
            <a:lvl4pPr marL="1218255" defTabSz="812170">
              <a:defRPr sz="1599"/>
            </a:lvl4pPr>
            <a:lvl5pPr marL="1624340" defTabSz="812170">
              <a:defRPr sz="1599"/>
            </a:lvl5pPr>
            <a:lvl6pPr marL="2030425" defTabSz="812170">
              <a:defRPr sz="1599"/>
            </a:lvl6pPr>
            <a:lvl7pPr marL="2436510" defTabSz="812170">
              <a:defRPr sz="1599"/>
            </a:lvl7pPr>
            <a:lvl8pPr marL="2842595" defTabSz="812170">
              <a:defRPr sz="1599"/>
            </a:lvl8pPr>
            <a:lvl9pPr marL="3248680" defTabSz="812170">
              <a:defRPr sz="1599"/>
            </a:lvl9pPr>
          </a:lstStyle>
          <a:p>
            <a:r>
              <a:rPr lang="en-US" altLang="zh-CN" sz="2600" dirty="0"/>
              <a:t>Suppl. Fig. 5</a:t>
            </a:r>
            <a:endParaRPr lang="zh-CN" altLang="en-US" sz="2600" dirty="0"/>
          </a:p>
        </p:txBody>
      </p:sp>
      <p:sp>
        <p:nvSpPr>
          <p:cNvPr id="69" name="TextBox 11">
            <a:extLst>
              <a:ext uri="{FF2B5EF4-FFF2-40B4-BE49-F238E27FC236}">
                <a16:creationId xmlns:a16="http://schemas.microsoft.com/office/drawing/2014/main" id="{E049869F-25C6-4C5E-B04E-AE4567DC5A54}"/>
              </a:ext>
            </a:extLst>
          </p:cNvPr>
          <p:cNvSpPr txBox="1"/>
          <p:nvPr/>
        </p:nvSpPr>
        <p:spPr>
          <a:xfrm>
            <a:off x="7328086" y="1463499"/>
            <a:ext cx="2472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CRISPR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SIRP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α Act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11">
            <a:extLst>
              <a:ext uri="{FF2B5EF4-FFF2-40B4-BE49-F238E27FC236}">
                <a16:creationId xmlns:a16="http://schemas.microsoft.com/office/drawing/2014/main" id="{C2D4B6E5-D4EA-4CD7-B4DB-11717687662E}"/>
              </a:ext>
            </a:extLst>
          </p:cNvPr>
          <p:cNvSpPr txBox="1"/>
          <p:nvPr/>
        </p:nvSpPr>
        <p:spPr>
          <a:xfrm>
            <a:off x="5571581" y="1457728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CRISPR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trl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 Box 71">
            <a:extLst>
              <a:ext uri="{FF2B5EF4-FFF2-40B4-BE49-F238E27FC236}">
                <a16:creationId xmlns:a16="http://schemas.microsoft.com/office/drawing/2014/main" id="{2124611B-39B8-4D42-9F50-F4D3EBD9E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6507" y="2732371"/>
            <a:ext cx="102463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cs typeface="Arial" panose="020B0604020202020204" pitchFamily="34" charset="0"/>
              </a:rPr>
              <a:t>β</a:t>
            </a:r>
            <a:r>
              <a:rPr lang="en-US" altLang="en-US" sz="2000" b="1" dirty="0"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73" name="Text Box 97">
            <a:extLst>
              <a:ext uri="{FF2B5EF4-FFF2-40B4-BE49-F238E27FC236}">
                <a16:creationId xmlns:a16="http://schemas.microsoft.com/office/drawing/2014/main" id="{6463FB5D-FB04-4E16-97BE-27335C7F3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0009" y="2095746"/>
            <a:ext cx="94128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cs typeface="Arial" panose="020B0604020202020204" pitchFamily="34" charset="0"/>
              </a:rPr>
              <a:t>SIRP</a:t>
            </a:r>
            <a:r>
              <a:rPr lang="en-US" altLang="zh-CN" sz="2000" b="1" dirty="0">
                <a:cs typeface="Arial" panose="020B0604020202020204" pitchFamily="34" charset="0"/>
              </a:rPr>
              <a:t>α</a:t>
            </a:r>
            <a:endParaRPr lang="en-US" altLang="en-US" sz="2000" b="1" dirty="0">
              <a:cs typeface="Arial" panose="020B0604020202020204" pitchFamily="34" charset="0"/>
            </a:endParaRPr>
          </a:p>
        </p:txBody>
      </p:sp>
      <p:sp>
        <p:nvSpPr>
          <p:cNvPr id="74" name="TextBox 15">
            <a:extLst>
              <a:ext uri="{FF2B5EF4-FFF2-40B4-BE49-F238E27FC236}">
                <a16:creationId xmlns:a16="http://schemas.microsoft.com/office/drawing/2014/main" id="{C958D4EC-F5C8-4EFE-8AEC-608207FFC651}"/>
              </a:ext>
            </a:extLst>
          </p:cNvPr>
          <p:cNvSpPr txBox="1"/>
          <p:nvPr/>
        </p:nvSpPr>
        <p:spPr>
          <a:xfrm>
            <a:off x="4628857" y="4357936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1880" b="1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altLang="zh-CN" sz="2000" dirty="0"/>
              <a:t>NICD</a:t>
            </a:r>
            <a:endParaRPr lang="en-US" sz="2000" dirty="0"/>
          </a:p>
        </p:txBody>
      </p:sp>
      <p:sp>
        <p:nvSpPr>
          <p:cNvPr id="75" name="TextBox 23">
            <a:extLst>
              <a:ext uri="{FF2B5EF4-FFF2-40B4-BE49-F238E27FC236}">
                <a16:creationId xmlns:a16="http://schemas.microsoft.com/office/drawing/2014/main" id="{F32945C5-F7B0-4F6B-81E6-5C04E7A85BF0}"/>
              </a:ext>
            </a:extLst>
          </p:cNvPr>
          <p:cNvSpPr txBox="1"/>
          <p:nvPr/>
        </p:nvSpPr>
        <p:spPr>
          <a:xfrm>
            <a:off x="4736802" y="3684859"/>
            <a:ext cx="674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kumimoji="1" sz="1880" b="1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2000" dirty="0"/>
              <a:t>Gli1</a:t>
            </a:r>
          </a:p>
        </p:txBody>
      </p:sp>
      <p:sp>
        <p:nvSpPr>
          <p:cNvPr id="76" name="TextBox 27">
            <a:extLst>
              <a:ext uri="{FF2B5EF4-FFF2-40B4-BE49-F238E27FC236}">
                <a16:creationId xmlns:a16="http://schemas.microsoft.com/office/drawing/2014/main" id="{DB18588E-9F90-4B2B-8EF0-614F0B174B76}"/>
              </a:ext>
            </a:extLst>
          </p:cNvPr>
          <p:cNvSpPr txBox="1"/>
          <p:nvPr/>
        </p:nvSpPr>
        <p:spPr>
          <a:xfrm>
            <a:off x="4168330" y="5049331"/>
            <a:ext cx="1338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 sz="1880" b="1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2000" dirty="0" err="1"/>
              <a:t>Lamin</a:t>
            </a:r>
            <a:r>
              <a:rPr lang="en-US" sz="2000" dirty="0"/>
              <a:t> B2</a:t>
            </a:r>
          </a:p>
        </p:txBody>
      </p:sp>
      <p:sp>
        <p:nvSpPr>
          <p:cNvPr id="18" name="TextBox 11">
            <a:extLst>
              <a:ext uri="{FF2B5EF4-FFF2-40B4-BE49-F238E27FC236}">
                <a16:creationId xmlns:a16="http://schemas.microsoft.com/office/drawing/2014/main" id="{72BDF122-4BF1-4739-817D-7781A3E7FD6A}"/>
              </a:ext>
            </a:extLst>
          </p:cNvPr>
          <p:cNvSpPr txBox="1"/>
          <p:nvPr/>
        </p:nvSpPr>
        <p:spPr>
          <a:xfrm rot="16200000">
            <a:off x="368489" y="9039411"/>
            <a:ext cx="235570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CRISPR</a:t>
            </a:r>
            <a:r>
              <a:rPr lang="en-US" altLang="zh-CN" sz="19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SIRP</a:t>
            </a:r>
            <a:r>
              <a:rPr lang="en-US" altLang="zh-CN" sz="1900" b="1" dirty="0">
                <a:latin typeface="Arial" panose="020B0604020202020204" pitchFamily="34" charset="0"/>
                <a:cs typeface="Arial" panose="020B0604020202020204" pitchFamily="34" charset="0"/>
              </a:rPr>
              <a:t>α Act</a:t>
            </a:r>
            <a:endParaRPr lang="en-US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文本框 269">
            <a:extLst>
              <a:ext uri="{FF2B5EF4-FFF2-40B4-BE49-F238E27FC236}">
                <a16:creationId xmlns:a16="http://schemas.microsoft.com/office/drawing/2014/main" id="{98EC6DFF-C90D-4A8D-A011-389845DDD60F}"/>
              </a:ext>
            </a:extLst>
          </p:cNvPr>
          <p:cNvSpPr txBox="1"/>
          <p:nvPr/>
        </p:nvSpPr>
        <p:spPr>
          <a:xfrm>
            <a:off x="7712774" y="5952951"/>
            <a:ext cx="869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812170">
              <a:defRPr kumimoji="1" sz="1200" b="1">
                <a:latin typeface="Arial" charset="0"/>
                <a:ea typeface="Arial" charset="0"/>
                <a:cs typeface="Arial" charset="0"/>
              </a:defRPr>
            </a:lvl1pPr>
            <a:lvl2pPr marL="406085" defTabSz="812170">
              <a:defRPr sz="1599"/>
            </a:lvl2pPr>
            <a:lvl3pPr marL="812170" defTabSz="812170">
              <a:defRPr sz="1599"/>
            </a:lvl3pPr>
            <a:lvl4pPr marL="1218255" defTabSz="812170">
              <a:defRPr sz="1599"/>
            </a:lvl4pPr>
            <a:lvl5pPr marL="1624340" defTabSz="812170">
              <a:defRPr sz="1599"/>
            </a:lvl5pPr>
            <a:lvl6pPr marL="2030425" defTabSz="812170">
              <a:defRPr sz="1599"/>
            </a:lvl6pPr>
            <a:lvl7pPr marL="2436510" defTabSz="812170">
              <a:defRPr sz="1599"/>
            </a:lvl7pPr>
            <a:lvl8pPr marL="2842595" defTabSz="812170">
              <a:defRPr sz="1599"/>
            </a:lvl8pPr>
            <a:lvl9pPr marL="3248680" defTabSz="812170">
              <a:defRPr sz="1599"/>
            </a:lvl9pPr>
          </a:lstStyle>
          <a:p>
            <a:r>
              <a:rPr lang="en-US" altLang="zh-CN" sz="2000" dirty="0">
                <a:solidFill>
                  <a:srgbClr val="3333FF"/>
                </a:solidFill>
              </a:rPr>
              <a:t>DAPI</a:t>
            </a:r>
            <a:endParaRPr lang="zh-CN" altLang="en-US" sz="2000" dirty="0">
              <a:solidFill>
                <a:srgbClr val="3333FF"/>
              </a:solidFill>
            </a:endParaRPr>
          </a:p>
        </p:txBody>
      </p:sp>
      <p:sp>
        <p:nvSpPr>
          <p:cNvPr id="168" name="文本框 269">
            <a:extLst>
              <a:ext uri="{FF2B5EF4-FFF2-40B4-BE49-F238E27FC236}">
                <a16:creationId xmlns:a16="http://schemas.microsoft.com/office/drawing/2014/main" id="{2071F3B2-F86B-4502-AC2A-3A0D30AA4F70}"/>
              </a:ext>
            </a:extLst>
          </p:cNvPr>
          <p:cNvSpPr txBox="1"/>
          <p:nvPr/>
        </p:nvSpPr>
        <p:spPr>
          <a:xfrm>
            <a:off x="9925187" y="5952951"/>
            <a:ext cx="1225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812170">
              <a:defRPr kumimoji="1" sz="1200" b="1">
                <a:latin typeface="Arial" charset="0"/>
                <a:ea typeface="Arial" charset="0"/>
                <a:cs typeface="Arial" charset="0"/>
              </a:defRPr>
            </a:lvl1pPr>
            <a:lvl2pPr marL="406085" defTabSz="812170">
              <a:defRPr sz="1599"/>
            </a:lvl2pPr>
            <a:lvl3pPr marL="812170" defTabSz="812170">
              <a:defRPr sz="1599"/>
            </a:lvl3pPr>
            <a:lvl4pPr marL="1218255" defTabSz="812170">
              <a:defRPr sz="1599"/>
            </a:lvl4pPr>
            <a:lvl5pPr marL="1624340" defTabSz="812170">
              <a:defRPr sz="1599"/>
            </a:lvl5pPr>
            <a:lvl6pPr marL="2030425" defTabSz="812170">
              <a:defRPr sz="1599"/>
            </a:lvl6pPr>
            <a:lvl7pPr marL="2436510" defTabSz="812170">
              <a:defRPr sz="1599"/>
            </a:lvl7pPr>
            <a:lvl8pPr marL="2842595" defTabSz="812170">
              <a:defRPr sz="1599"/>
            </a:lvl8pPr>
            <a:lvl9pPr marL="3248680" defTabSz="812170">
              <a:defRPr sz="1599"/>
            </a:lvl9pPr>
          </a:lstStyle>
          <a:p>
            <a:r>
              <a:rPr lang="en-US" altLang="zh-CN" sz="2000" dirty="0"/>
              <a:t>Merged</a:t>
            </a:r>
            <a:endParaRPr lang="zh-CN" altLang="en-US" sz="2000" dirty="0"/>
          </a:p>
        </p:txBody>
      </p:sp>
      <p:sp>
        <p:nvSpPr>
          <p:cNvPr id="170" name="文本框 269">
            <a:extLst>
              <a:ext uri="{FF2B5EF4-FFF2-40B4-BE49-F238E27FC236}">
                <a16:creationId xmlns:a16="http://schemas.microsoft.com/office/drawing/2014/main" id="{DC0EC02D-058C-4D69-8CDE-9C4223231805}"/>
              </a:ext>
            </a:extLst>
          </p:cNvPr>
          <p:cNvSpPr txBox="1"/>
          <p:nvPr/>
        </p:nvSpPr>
        <p:spPr>
          <a:xfrm>
            <a:off x="5119845" y="5952951"/>
            <a:ext cx="817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812170">
              <a:defRPr kumimoji="1" sz="1200" b="1">
                <a:latin typeface="Arial" charset="0"/>
                <a:ea typeface="Arial" charset="0"/>
                <a:cs typeface="Arial" charset="0"/>
              </a:defRPr>
            </a:lvl1pPr>
            <a:lvl2pPr marL="406085" defTabSz="812170">
              <a:defRPr sz="1599"/>
            </a:lvl2pPr>
            <a:lvl3pPr marL="812170" defTabSz="812170">
              <a:defRPr sz="1599"/>
            </a:lvl3pPr>
            <a:lvl4pPr marL="1218255" defTabSz="812170">
              <a:defRPr sz="1599"/>
            </a:lvl4pPr>
            <a:lvl5pPr marL="1624340" defTabSz="812170">
              <a:defRPr sz="1599"/>
            </a:lvl5pPr>
            <a:lvl6pPr marL="2030425" defTabSz="812170">
              <a:defRPr sz="1599"/>
            </a:lvl6pPr>
            <a:lvl7pPr marL="2436510" defTabSz="812170">
              <a:defRPr sz="1599"/>
            </a:lvl7pPr>
            <a:lvl8pPr marL="2842595" defTabSz="812170">
              <a:defRPr sz="1599"/>
            </a:lvl8pPr>
            <a:lvl9pPr marL="3248680" defTabSz="812170">
              <a:defRPr sz="1599"/>
            </a:lvl9pPr>
          </a:lstStyle>
          <a:p>
            <a:r>
              <a:rPr lang="en-US" altLang="zh-CN" sz="2000" dirty="0">
                <a:solidFill>
                  <a:srgbClr val="339933"/>
                </a:solidFill>
              </a:rPr>
              <a:t>NICD</a:t>
            </a:r>
            <a:endParaRPr lang="zh-CN" altLang="en-US" sz="2000" dirty="0">
              <a:solidFill>
                <a:srgbClr val="339933"/>
              </a:solidFill>
            </a:endParaRPr>
          </a:p>
        </p:txBody>
      </p:sp>
      <p:sp>
        <p:nvSpPr>
          <p:cNvPr id="19" name="TextBox 11">
            <a:extLst>
              <a:ext uri="{FF2B5EF4-FFF2-40B4-BE49-F238E27FC236}">
                <a16:creationId xmlns:a16="http://schemas.microsoft.com/office/drawing/2014/main" id="{362FD676-AA6C-4C2D-A758-B1AC724223E9}"/>
              </a:ext>
            </a:extLst>
          </p:cNvPr>
          <p:cNvSpPr txBox="1"/>
          <p:nvPr/>
        </p:nvSpPr>
        <p:spPr>
          <a:xfrm rot="16200000">
            <a:off x="743082" y="6971003"/>
            <a:ext cx="160653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CRISPR</a:t>
            </a:r>
            <a:r>
              <a:rPr lang="en-US" altLang="zh-CN" sz="19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900" b="1" dirty="0">
                <a:latin typeface="Arial" panose="020B0604020202020204" pitchFamily="34" charset="0"/>
                <a:cs typeface="Arial" panose="020B0604020202020204" pitchFamily="34" charset="0"/>
              </a:rPr>
              <a:t>trl</a:t>
            </a:r>
            <a:endParaRPr lang="en-US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69">
            <a:extLst>
              <a:ext uri="{FF2B5EF4-FFF2-40B4-BE49-F238E27FC236}">
                <a16:creationId xmlns:a16="http://schemas.microsoft.com/office/drawing/2014/main" id="{9F1A301B-F9ED-4B50-B5FA-6870B97EB8C6}"/>
              </a:ext>
            </a:extLst>
          </p:cNvPr>
          <p:cNvSpPr txBox="1"/>
          <p:nvPr/>
        </p:nvSpPr>
        <p:spPr>
          <a:xfrm>
            <a:off x="2640333" y="5952951"/>
            <a:ext cx="817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812170">
              <a:defRPr kumimoji="1" sz="1200" b="1">
                <a:latin typeface="Arial" charset="0"/>
                <a:ea typeface="Arial" charset="0"/>
                <a:cs typeface="Arial" charset="0"/>
              </a:defRPr>
            </a:lvl1pPr>
            <a:lvl2pPr marL="406085" defTabSz="812170">
              <a:defRPr sz="1599"/>
            </a:lvl2pPr>
            <a:lvl3pPr marL="812170" defTabSz="812170">
              <a:defRPr sz="1599"/>
            </a:lvl3pPr>
            <a:lvl4pPr marL="1218255" defTabSz="812170">
              <a:defRPr sz="1599"/>
            </a:lvl4pPr>
            <a:lvl5pPr marL="1624340" defTabSz="812170">
              <a:defRPr sz="1599"/>
            </a:lvl5pPr>
            <a:lvl6pPr marL="2030425" defTabSz="812170">
              <a:defRPr sz="1599"/>
            </a:lvl6pPr>
            <a:lvl7pPr marL="2436510" defTabSz="812170">
              <a:defRPr sz="1599"/>
            </a:lvl7pPr>
            <a:lvl8pPr marL="2842595" defTabSz="812170">
              <a:defRPr sz="1599"/>
            </a:lvl8pPr>
            <a:lvl9pPr marL="3248680" defTabSz="812170">
              <a:defRPr sz="1599"/>
            </a:lvl9pPr>
          </a:lstStyle>
          <a:p>
            <a:r>
              <a:rPr lang="en-US" altLang="zh-CN" sz="2000" dirty="0">
                <a:solidFill>
                  <a:srgbClr val="FF0000"/>
                </a:solidFill>
              </a:rPr>
              <a:t>Gli1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45E1DEDA-C9F6-45CA-A104-D4F44490210A}"/>
              </a:ext>
            </a:extLst>
          </p:cNvPr>
          <p:cNvCxnSpPr>
            <a:cxnSpLocks/>
          </p:cNvCxnSpPr>
          <p:nvPr/>
        </p:nvCxnSpPr>
        <p:spPr>
          <a:xfrm>
            <a:off x="11184719" y="9912110"/>
            <a:ext cx="36733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>
            <a:extLst>
              <a:ext uri="{FF2B5EF4-FFF2-40B4-BE49-F238E27FC236}">
                <a16:creationId xmlns:a16="http://schemas.microsoft.com/office/drawing/2014/main" id="{A053464B-B0F6-483F-B606-8525A757FD04}"/>
              </a:ext>
            </a:extLst>
          </p:cNvPr>
          <p:cNvSpPr txBox="1"/>
          <p:nvPr/>
        </p:nvSpPr>
        <p:spPr>
          <a:xfrm>
            <a:off x="11091711" y="9657224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altLang="zh-CN" sz="1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endParaRPr lang="zh-CN" alt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269">
            <a:extLst>
              <a:ext uri="{FF2B5EF4-FFF2-40B4-BE49-F238E27FC236}">
                <a16:creationId xmlns:a16="http://schemas.microsoft.com/office/drawing/2014/main" id="{7ECC441A-D825-4DD7-B89C-C8ED88C56B81}"/>
              </a:ext>
            </a:extLst>
          </p:cNvPr>
          <p:cNvSpPr txBox="1"/>
          <p:nvPr/>
        </p:nvSpPr>
        <p:spPr>
          <a:xfrm>
            <a:off x="1042562" y="1172272"/>
            <a:ext cx="602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812170">
              <a:defRPr kumimoji="1" sz="1200" b="1">
                <a:latin typeface="Arial" charset="0"/>
                <a:ea typeface="Arial" charset="0"/>
                <a:cs typeface="Arial" charset="0"/>
              </a:defRPr>
            </a:lvl1pPr>
            <a:lvl2pPr marL="406085" defTabSz="812170">
              <a:defRPr sz="1599"/>
            </a:lvl2pPr>
            <a:lvl3pPr marL="812170" defTabSz="812170">
              <a:defRPr sz="1599"/>
            </a:lvl3pPr>
            <a:lvl4pPr marL="1218255" defTabSz="812170">
              <a:defRPr sz="1599"/>
            </a:lvl4pPr>
            <a:lvl5pPr marL="1624340" defTabSz="812170">
              <a:defRPr sz="1599"/>
            </a:lvl5pPr>
            <a:lvl6pPr marL="2030425" defTabSz="812170">
              <a:defRPr sz="1599"/>
            </a:lvl6pPr>
            <a:lvl7pPr marL="2436510" defTabSz="812170">
              <a:defRPr sz="1599"/>
            </a:lvl7pPr>
            <a:lvl8pPr marL="2842595" defTabSz="812170">
              <a:defRPr sz="1599"/>
            </a:lvl8pPr>
            <a:lvl9pPr marL="3248680" defTabSz="812170">
              <a:defRPr sz="1599"/>
            </a:lvl9pPr>
          </a:lstStyle>
          <a:p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38" name="文本框 269">
            <a:extLst>
              <a:ext uri="{FF2B5EF4-FFF2-40B4-BE49-F238E27FC236}">
                <a16:creationId xmlns:a16="http://schemas.microsoft.com/office/drawing/2014/main" id="{1A60DEEA-DF42-45CC-9520-6AB77610D02F}"/>
              </a:ext>
            </a:extLst>
          </p:cNvPr>
          <p:cNvSpPr txBox="1"/>
          <p:nvPr/>
        </p:nvSpPr>
        <p:spPr>
          <a:xfrm>
            <a:off x="1056505" y="5762412"/>
            <a:ext cx="602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812170">
              <a:defRPr kumimoji="1" sz="1200" b="1">
                <a:latin typeface="Arial" charset="0"/>
                <a:ea typeface="Arial" charset="0"/>
                <a:cs typeface="Arial" charset="0"/>
              </a:defRPr>
            </a:lvl1pPr>
            <a:lvl2pPr marL="406085" defTabSz="812170">
              <a:defRPr sz="1599"/>
            </a:lvl2pPr>
            <a:lvl3pPr marL="812170" defTabSz="812170">
              <a:defRPr sz="1599"/>
            </a:lvl3pPr>
            <a:lvl4pPr marL="1218255" defTabSz="812170">
              <a:defRPr sz="1599"/>
            </a:lvl4pPr>
            <a:lvl5pPr marL="1624340" defTabSz="812170">
              <a:defRPr sz="1599"/>
            </a:lvl5pPr>
            <a:lvl6pPr marL="2030425" defTabSz="812170">
              <a:defRPr sz="1599"/>
            </a:lvl6pPr>
            <a:lvl7pPr marL="2436510" defTabSz="812170">
              <a:defRPr sz="1599"/>
            </a:lvl7pPr>
            <a:lvl8pPr marL="2842595" defTabSz="812170">
              <a:defRPr sz="1599"/>
            </a:lvl8pPr>
            <a:lvl9pPr marL="3248680" defTabSz="812170">
              <a:defRPr sz="1599"/>
            </a:lvl9pPr>
          </a:lstStyle>
          <a:p>
            <a:r>
              <a:rPr lang="en-US" altLang="zh-CN" sz="2600" dirty="0"/>
              <a:t>C</a:t>
            </a:r>
            <a:endParaRPr lang="zh-CN" altLang="en-US" sz="2600" dirty="0"/>
          </a:p>
        </p:txBody>
      </p:sp>
      <p:sp>
        <p:nvSpPr>
          <p:cNvPr id="42" name="文本框 269">
            <a:extLst>
              <a:ext uri="{FF2B5EF4-FFF2-40B4-BE49-F238E27FC236}">
                <a16:creationId xmlns:a16="http://schemas.microsoft.com/office/drawing/2014/main" id="{7CEA92F7-04A1-4E5C-A7D4-B7E87E9495F4}"/>
              </a:ext>
            </a:extLst>
          </p:cNvPr>
          <p:cNvSpPr txBox="1"/>
          <p:nvPr/>
        </p:nvSpPr>
        <p:spPr>
          <a:xfrm>
            <a:off x="4307322" y="1195295"/>
            <a:ext cx="6024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defTabSz="812170">
              <a:defRPr kumimoji="1" sz="1200" b="1">
                <a:latin typeface="Arial" charset="0"/>
                <a:ea typeface="Arial" charset="0"/>
                <a:cs typeface="Arial" charset="0"/>
              </a:defRPr>
            </a:lvl1pPr>
            <a:lvl2pPr marL="406085" defTabSz="812170">
              <a:defRPr sz="1599"/>
            </a:lvl2pPr>
            <a:lvl3pPr marL="812170" defTabSz="812170">
              <a:defRPr sz="1599"/>
            </a:lvl3pPr>
            <a:lvl4pPr marL="1218255" defTabSz="812170">
              <a:defRPr sz="1599"/>
            </a:lvl4pPr>
            <a:lvl5pPr marL="1624340" defTabSz="812170">
              <a:defRPr sz="1599"/>
            </a:lvl5pPr>
            <a:lvl6pPr marL="2030425" defTabSz="812170">
              <a:defRPr sz="1599"/>
            </a:lvl6pPr>
            <a:lvl7pPr marL="2436510" defTabSz="812170">
              <a:defRPr sz="1599"/>
            </a:lvl7pPr>
            <a:lvl8pPr marL="2842595" defTabSz="812170">
              <a:defRPr sz="1599"/>
            </a:lvl8pPr>
            <a:lvl9pPr marL="3248680" defTabSz="812170">
              <a:defRPr sz="1599"/>
            </a:lvl9pPr>
          </a:lstStyle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  <p:graphicFrame>
        <p:nvGraphicFramePr>
          <p:cNvPr id="44" name="对象 43">
            <a:extLst>
              <a:ext uri="{FF2B5EF4-FFF2-40B4-BE49-F238E27FC236}">
                <a16:creationId xmlns:a16="http://schemas.microsoft.com/office/drawing/2014/main" id="{EF8918B1-99D0-4374-9A58-76C37F80FB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5501363"/>
              </p:ext>
            </p:extLst>
          </p:nvPr>
        </p:nvGraphicFramePr>
        <p:xfrm>
          <a:off x="1290965" y="1269806"/>
          <a:ext cx="3225800" cy="240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4003052" imgH="2834338" progId="Prism8.Document">
                  <p:embed/>
                </p:oleObj>
              </mc:Choice>
              <mc:Fallback>
                <p:oleObj name="Prism 8" r:id="rId4" imgW="4003052" imgH="2834338" progId="Prism8.Document">
                  <p:embed/>
                  <p:pic>
                    <p:nvPicPr>
                      <p:cNvPr id="77" name="对象 76">
                        <a:extLst>
                          <a:ext uri="{FF2B5EF4-FFF2-40B4-BE49-F238E27FC236}">
                            <a16:creationId xmlns:a16="http://schemas.microsoft.com/office/drawing/2014/main" id="{1FEFE4D1-176F-4069-BC89-7E450E91C0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0965" y="1269806"/>
                        <a:ext cx="3225800" cy="2403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7">
            <a:extLst>
              <a:ext uri="{FF2B5EF4-FFF2-40B4-BE49-F238E27FC236}">
                <a16:creationId xmlns:a16="http://schemas.microsoft.com/office/drawing/2014/main" id="{9E148312-72DC-4B5F-9233-137113F6FC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211594"/>
              </p:ext>
            </p:extLst>
          </p:nvPr>
        </p:nvGraphicFramePr>
        <p:xfrm>
          <a:off x="1235403" y="3493894"/>
          <a:ext cx="3395662" cy="244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4003052" imgH="2788623" progId="Prism8.Document">
                  <p:embed/>
                </p:oleObj>
              </mc:Choice>
              <mc:Fallback>
                <p:oleObj name="Prism 8" r:id="rId6" imgW="4003052" imgH="2788623" progId="Prism8.Document">
                  <p:embed/>
                  <p:pic>
                    <p:nvPicPr>
                      <p:cNvPr id="44" name="对象 43">
                        <a:extLst>
                          <a:ext uri="{FF2B5EF4-FFF2-40B4-BE49-F238E27FC236}">
                            <a16:creationId xmlns:a16="http://schemas.microsoft.com/office/drawing/2014/main" id="{EF8918B1-99D0-4374-9A58-76C37F80FB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35403" y="3493894"/>
                        <a:ext cx="3395662" cy="2446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对象 48">
            <a:extLst>
              <a:ext uri="{FF2B5EF4-FFF2-40B4-BE49-F238E27FC236}">
                <a16:creationId xmlns:a16="http://schemas.microsoft.com/office/drawing/2014/main" id="{5405D3DF-766A-4816-8D0C-5C9DEC5388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826186"/>
              </p:ext>
            </p:extLst>
          </p:nvPr>
        </p:nvGraphicFramePr>
        <p:xfrm>
          <a:off x="9521651" y="1464853"/>
          <a:ext cx="2816910" cy="2220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8" imgW="3797158" imgH="3008199" progId="Prism8.Document">
                  <p:embed/>
                </p:oleObj>
              </mc:Choice>
              <mc:Fallback>
                <p:oleObj name="Prism 8" r:id="rId8" imgW="3797158" imgH="3008199" progId="Prism8.Document">
                  <p:embed/>
                  <p:pic>
                    <p:nvPicPr>
                      <p:cNvPr id="44" name="对象 43">
                        <a:extLst>
                          <a:ext uri="{FF2B5EF4-FFF2-40B4-BE49-F238E27FC236}">
                            <a16:creationId xmlns:a16="http://schemas.microsoft.com/office/drawing/2014/main" id="{EF8918B1-99D0-4374-9A58-76C37F80FB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521651" y="1464853"/>
                        <a:ext cx="2816910" cy="22200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对象 49">
            <a:extLst>
              <a:ext uri="{FF2B5EF4-FFF2-40B4-BE49-F238E27FC236}">
                <a16:creationId xmlns:a16="http://schemas.microsoft.com/office/drawing/2014/main" id="{AD535465-46B3-46BC-A238-320A7283B7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4344772"/>
              </p:ext>
            </p:extLst>
          </p:nvPr>
        </p:nvGraphicFramePr>
        <p:xfrm>
          <a:off x="9521653" y="3510355"/>
          <a:ext cx="2867785" cy="2325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0" imgW="3797158" imgH="2980482" progId="Prism8.Document">
                  <p:embed/>
                </p:oleObj>
              </mc:Choice>
              <mc:Fallback>
                <p:oleObj name="Prism 8" r:id="rId10" imgW="3797158" imgH="2980482" progId="Prism8.Document">
                  <p:embed/>
                  <p:pic>
                    <p:nvPicPr>
                      <p:cNvPr id="49" name="对象 48">
                        <a:extLst>
                          <a:ext uri="{FF2B5EF4-FFF2-40B4-BE49-F238E27FC236}">
                            <a16:creationId xmlns:a16="http://schemas.microsoft.com/office/drawing/2014/main" id="{5405D3DF-766A-4816-8D0C-5C9DEC5388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521653" y="3510355"/>
                        <a:ext cx="2867785" cy="23255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图片 4">
            <a:extLst>
              <a:ext uri="{FF2B5EF4-FFF2-40B4-BE49-F238E27FC236}">
                <a16:creationId xmlns:a16="http://schemas.microsoft.com/office/drawing/2014/main" id="{19CD74E3-64E9-4BCB-977E-F6B657EFC98B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48173" t="34114" r="35961" b="60521"/>
          <a:stretch/>
        </p:blipFill>
        <p:spPr>
          <a:xfrm>
            <a:off x="5476984" y="2012819"/>
            <a:ext cx="3917563" cy="5659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9D23F1C-9B31-42B8-AF1C-54DD54D0DC40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50659" t="35895" r="34193" b="60669"/>
          <a:stretch/>
        </p:blipFill>
        <p:spPr>
          <a:xfrm>
            <a:off x="5476984" y="2693923"/>
            <a:ext cx="3917563" cy="5659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4F0E485F-244A-4CC1-9B61-BCAB1EAE59A9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49151" t="34982" r="37499" b="61840"/>
          <a:stretch/>
        </p:blipFill>
        <p:spPr>
          <a:xfrm>
            <a:off x="5476984" y="3601932"/>
            <a:ext cx="3917563" cy="5659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9D10DEA-D58B-43BA-B26F-D065B15DEA73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47683" t="40347" r="38291" b="56468"/>
          <a:stretch/>
        </p:blipFill>
        <p:spPr>
          <a:xfrm>
            <a:off x="5477197" y="4280925"/>
            <a:ext cx="3917348" cy="56596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3CCC13F7-E1E4-457A-BC03-C4548BA4378F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51363" t="32680" r="33918" b="61743"/>
          <a:stretch/>
        </p:blipFill>
        <p:spPr>
          <a:xfrm>
            <a:off x="5477197" y="4954832"/>
            <a:ext cx="3917348" cy="56596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AFC13547-98E9-4F7B-B6FE-04ADF14F9715}"/>
              </a:ext>
            </a:extLst>
          </p:cNvPr>
          <p:cNvCxnSpPr/>
          <p:nvPr/>
        </p:nvCxnSpPr>
        <p:spPr>
          <a:xfrm>
            <a:off x="5731272" y="1883073"/>
            <a:ext cx="15236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id="{80723602-2D7C-4FB5-9D84-DF1B42B92DBB}"/>
              </a:ext>
            </a:extLst>
          </p:cNvPr>
          <p:cNvCxnSpPr/>
          <p:nvPr/>
        </p:nvCxnSpPr>
        <p:spPr>
          <a:xfrm>
            <a:off x="7679224" y="1883073"/>
            <a:ext cx="15236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>
            <a:extLst>
              <a:ext uri="{FF2B5EF4-FFF2-40B4-BE49-F238E27FC236}">
                <a16:creationId xmlns:a16="http://schemas.microsoft.com/office/drawing/2014/main" id="{22C1ADC0-0CAA-428E-96BE-6D3034315425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9970" t="29378" r="52530" b="3822"/>
          <a:stretch/>
        </p:blipFill>
        <p:spPr>
          <a:xfrm rot="5400000">
            <a:off x="7133102" y="6035339"/>
            <a:ext cx="1797305" cy="24012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7E15DD39-A270-486C-A8F7-774AA6736D6A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9970" t="29378" r="52797" b="3822"/>
          <a:stretch/>
        </p:blipFill>
        <p:spPr>
          <a:xfrm rot="5400000">
            <a:off x="4620691" y="6028932"/>
            <a:ext cx="1784491" cy="240120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5C0D9DED-8906-4DEC-917C-A03AC819E7B3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9970" t="29378" r="52797" b="3822"/>
          <a:stretch/>
        </p:blipFill>
        <p:spPr>
          <a:xfrm rot="5400000">
            <a:off x="2095586" y="6028932"/>
            <a:ext cx="1784491" cy="240120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0B1CF542-E248-44B6-8299-24E3DC878C59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9970" t="29378" r="52797" b="3822"/>
          <a:stretch/>
        </p:blipFill>
        <p:spPr>
          <a:xfrm rot="5400000">
            <a:off x="9673310" y="6028932"/>
            <a:ext cx="1784491" cy="240120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88229A2C-1C01-446C-AD4D-EDD74B32A3BB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62801" t="25374" b="7826"/>
          <a:stretch/>
        </p:blipFill>
        <p:spPr>
          <a:xfrm rot="16200000" flipV="1">
            <a:off x="7135813" y="8023263"/>
            <a:ext cx="1782894" cy="240120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D4582F20-AC05-4268-81DC-862DCDD753A9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l="62199" t="25374" r="301" b="7826"/>
          <a:stretch/>
        </p:blipFill>
        <p:spPr>
          <a:xfrm rot="16200000" flipV="1">
            <a:off x="4614284" y="8030467"/>
            <a:ext cx="1797302" cy="2401200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181D05BC-A6E7-496B-A693-A21102FC9359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l="62500" t="25374" r="301" b="7825"/>
          <a:stretch/>
        </p:blipFill>
        <p:spPr>
          <a:xfrm rot="16200000" flipV="1">
            <a:off x="2096383" y="8023263"/>
            <a:ext cx="1782894" cy="240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40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4101</TotalTime>
  <Words>164</Words>
  <Application>Microsoft Office PowerPoint</Application>
  <PresentationFormat>自定义</PresentationFormat>
  <Paragraphs>20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Office 主题</vt:lpstr>
      <vt:lpstr>Prism 8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sheng</cp:lastModifiedBy>
  <cp:revision>124</cp:revision>
  <cp:lastPrinted>2018-10-31T21:16:51Z</cp:lastPrinted>
  <dcterms:created xsi:type="dcterms:W3CDTF">2018-10-31T17:33:11Z</dcterms:created>
  <dcterms:modified xsi:type="dcterms:W3CDTF">2021-02-17T06:10:05Z</dcterms:modified>
</cp:coreProperties>
</file>