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40" d="100"/>
          <a:sy n="140" d="100"/>
        </p:scale>
        <p:origin x="324" y="-4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3666A-B6D4-4FA9-AA71-90EA6E205220}" type="datetimeFigureOut">
              <a:rPr lang="es-ES" smtClean="0"/>
              <a:t>24/01/2022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465-D767-4156-9514-23C0A25E25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4579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3666A-B6D4-4FA9-AA71-90EA6E205220}" type="datetimeFigureOut">
              <a:rPr lang="es-ES" smtClean="0"/>
              <a:t>24/01/2022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465-D767-4156-9514-23C0A25E25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336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3666A-B6D4-4FA9-AA71-90EA6E205220}" type="datetimeFigureOut">
              <a:rPr lang="es-ES" smtClean="0"/>
              <a:t>24/01/2022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465-D767-4156-9514-23C0A25E25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7941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3666A-B6D4-4FA9-AA71-90EA6E205220}" type="datetimeFigureOut">
              <a:rPr lang="es-ES" smtClean="0"/>
              <a:t>24/01/2022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465-D767-4156-9514-23C0A25E25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8447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3666A-B6D4-4FA9-AA71-90EA6E205220}" type="datetimeFigureOut">
              <a:rPr lang="es-ES" smtClean="0"/>
              <a:t>24/01/2022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465-D767-4156-9514-23C0A25E25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3756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3666A-B6D4-4FA9-AA71-90EA6E205220}" type="datetimeFigureOut">
              <a:rPr lang="es-ES" smtClean="0"/>
              <a:t>24/01/2022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465-D767-4156-9514-23C0A25E25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7028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3666A-B6D4-4FA9-AA71-90EA6E205220}" type="datetimeFigureOut">
              <a:rPr lang="es-ES" smtClean="0"/>
              <a:t>24/01/2022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465-D767-4156-9514-23C0A25E25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2211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3666A-B6D4-4FA9-AA71-90EA6E205220}" type="datetimeFigureOut">
              <a:rPr lang="es-ES" smtClean="0"/>
              <a:t>24/01/2022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465-D767-4156-9514-23C0A25E25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1462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3666A-B6D4-4FA9-AA71-90EA6E205220}" type="datetimeFigureOut">
              <a:rPr lang="es-ES" smtClean="0"/>
              <a:t>24/01/2022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465-D767-4156-9514-23C0A25E25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6586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3666A-B6D4-4FA9-AA71-90EA6E205220}" type="datetimeFigureOut">
              <a:rPr lang="es-ES" smtClean="0"/>
              <a:t>24/01/2022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465-D767-4156-9514-23C0A25E25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6291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3666A-B6D4-4FA9-AA71-90EA6E205220}" type="datetimeFigureOut">
              <a:rPr lang="es-ES" smtClean="0"/>
              <a:t>24/01/2022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465-D767-4156-9514-23C0A25E25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411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3666A-B6D4-4FA9-AA71-90EA6E205220}" type="datetimeFigureOut">
              <a:rPr lang="es-ES" smtClean="0"/>
              <a:t>24/01/2022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60465-D767-4156-9514-23C0A25E25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2431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574359" y="652005"/>
            <a:ext cx="2313829" cy="6122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232 </a:t>
            </a:r>
            <a:r>
              <a:rPr lang="es-ES" dirty="0" err="1" smtClean="0">
                <a:solidFill>
                  <a:schemeClr val="tx1"/>
                </a:solidFill>
              </a:rPr>
              <a:t>subjects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with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available</a:t>
            </a:r>
            <a:r>
              <a:rPr lang="es-ES" dirty="0" smtClean="0">
                <a:solidFill>
                  <a:schemeClr val="tx1"/>
                </a:solidFill>
              </a:rPr>
              <a:t> MRI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575682" y="6330555"/>
            <a:ext cx="2313829" cy="6122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139 </a:t>
            </a:r>
            <a:r>
              <a:rPr lang="es-ES" dirty="0" err="1" smtClean="0">
                <a:solidFill>
                  <a:schemeClr val="tx1"/>
                </a:solidFill>
              </a:rPr>
              <a:t>eligible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subjects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7" name="Conector recto 6"/>
          <p:cNvCxnSpPr>
            <a:stCxn id="4" idx="2"/>
            <a:endCxn id="5" idx="0"/>
          </p:cNvCxnSpPr>
          <p:nvPr/>
        </p:nvCxnSpPr>
        <p:spPr>
          <a:xfrm>
            <a:off x="2731274" y="1264255"/>
            <a:ext cx="1323" cy="50663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/>
          <p:cNvSpPr/>
          <p:nvPr/>
        </p:nvSpPr>
        <p:spPr>
          <a:xfrm>
            <a:off x="3986250" y="1354366"/>
            <a:ext cx="2287330" cy="10548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 smtClean="0">
                <a:solidFill>
                  <a:schemeClr val="tx1"/>
                </a:solidFill>
              </a:rPr>
              <a:t>Excluded</a:t>
            </a:r>
            <a:r>
              <a:rPr lang="es-ES" b="1" dirty="0" smtClean="0">
                <a:solidFill>
                  <a:schemeClr val="tx1"/>
                </a:solidFill>
              </a:rPr>
              <a:t>:</a:t>
            </a:r>
          </a:p>
          <a:p>
            <a:pPr marL="87313" indent="-87313"/>
            <a:r>
              <a:rPr lang="es-ES" sz="1400" dirty="0" smtClean="0">
                <a:solidFill>
                  <a:schemeClr val="tx1"/>
                </a:solidFill>
              </a:rPr>
              <a:t>39 </a:t>
            </a:r>
            <a:r>
              <a:rPr lang="es-ES" sz="1400" dirty="0" err="1" smtClean="0">
                <a:solidFill>
                  <a:schemeClr val="tx1"/>
                </a:solidFill>
              </a:rPr>
              <a:t>with</a:t>
            </a:r>
            <a:r>
              <a:rPr lang="es-ES" sz="1400" dirty="0" smtClean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s</a:t>
            </a:r>
            <a:r>
              <a:rPr lang="es-ES" sz="1400" dirty="0" err="1" smtClean="0">
                <a:solidFill>
                  <a:schemeClr val="tx1"/>
                </a:solidFill>
              </a:rPr>
              <a:t>evere</a:t>
            </a:r>
            <a:r>
              <a:rPr lang="es-ES" sz="1400" dirty="0" smtClean="0">
                <a:solidFill>
                  <a:schemeClr val="tx1"/>
                </a:solidFill>
              </a:rPr>
              <a:t> ID</a:t>
            </a:r>
          </a:p>
          <a:p>
            <a:pPr marL="87313" indent="-87313"/>
            <a:r>
              <a:rPr lang="es-ES" sz="1400" dirty="0" smtClean="0">
                <a:solidFill>
                  <a:schemeClr val="tx1"/>
                </a:solidFill>
              </a:rPr>
              <a:t>6 </a:t>
            </a:r>
            <a:r>
              <a:rPr lang="es-ES" sz="1400" dirty="0" err="1" smtClean="0">
                <a:solidFill>
                  <a:schemeClr val="tx1"/>
                </a:solidFill>
              </a:rPr>
              <a:t>with</a:t>
            </a:r>
            <a:r>
              <a:rPr lang="es-ES" sz="1400" dirty="0" smtClean="0">
                <a:solidFill>
                  <a:schemeClr val="tx1"/>
                </a:solidFill>
              </a:rPr>
              <a:t> </a:t>
            </a:r>
            <a:r>
              <a:rPr lang="es-ES" sz="1400" dirty="0" err="1" smtClean="0">
                <a:solidFill>
                  <a:schemeClr val="tx1"/>
                </a:solidFill>
              </a:rPr>
              <a:t>profound</a:t>
            </a:r>
            <a:r>
              <a:rPr lang="es-ES" sz="1400" dirty="0" smtClean="0">
                <a:solidFill>
                  <a:schemeClr val="tx1"/>
                </a:solidFill>
              </a:rPr>
              <a:t> ID</a:t>
            </a:r>
          </a:p>
          <a:p>
            <a:pPr marL="87313" indent="-87313"/>
            <a:r>
              <a:rPr lang="es-ES" sz="1400" dirty="0" smtClean="0">
                <a:solidFill>
                  <a:schemeClr val="tx1"/>
                </a:solidFill>
              </a:rPr>
              <a:t>2 </a:t>
            </a:r>
            <a:r>
              <a:rPr lang="es-ES" sz="1400" dirty="0" err="1" smtClean="0">
                <a:solidFill>
                  <a:schemeClr val="tx1"/>
                </a:solidFill>
              </a:rPr>
              <a:t>with</a:t>
            </a:r>
            <a:r>
              <a:rPr lang="es-ES" sz="1400" dirty="0" smtClean="0">
                <a:solidFill>
                  <a:schemeClr val="tx1"/>
                </a:solidFill>
              </a:rPr>
              <a:t> </a:t>
            </a:r>
            <a:r>
              <a:rPr lang="es-ES" sz="1400" dirty="0" err="1" smtClean="0">
                <a:solidFill>
                  <a:schemeClr val="tx1"/>
                </a:solidFill>
              </a:rPr>
              <a:t>unknown</a:t>
            </a:r>
            <a:r>
              <a:rPr lang="es-ES" sz="1400" dirty="0" smtClean="0">
                <a:solidFill>
                  <a:schemeClr val="tx1"/>
                </a:solidFill>
              </a:rPr>
              <a:t> </a:t>
            </a:r>
            <a:r>
              <a:rPr lang="es-ES" sz="1400" dirty="0" err="1" smtClean="0">
                <a:solidFill>
                  <a:schemeClr val="tx1"/>
                </a:solidFill>
              </a:rPr>
              <a:t>degree</a:t>
            </a:r>
            <a:r>
              <a:rPr lang="es-ES" sz="1400" dirty="0" smtClean="0">
                <a:solidFill>
                  <a:schemeClr val="tx1"/>
                </a:solidFill>
              </a:rPr>
              <a:t> of ID</a:t>
            </a: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3986250" y="2581523"/>
            <a:ext cx="2287330" cy="19109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 smtClean="0">
                <a:solidFill>
                  <a:schemeClr val="tx1"/>
                </a:solidFill>
              </a:rPr>
              <a:t>Excluded</a:t>
            </a:r>
            <a:r>
              <a:rPr lang="es-ES" b="1" dirty="0" smtClean="0">
                <a:solidFill>
                  <a:schemeClr val="tx1"/>
                </a:solidFill>
              </a:rPr>
              <a:t>:</a:t>
            </a:r>
          </a:p>
          <a:p>
            <a:pPr marL="87313" indent="-87313"/>
            <a:r>
              <a:rPr lang="es-ES" sz="1400" dirty="0" smtClean="0">
                <a:solidFill>
                  <a:schemeClr val="tx1"/>
                </a:solidFill>
              </a:rPr>
              <a:t>8 </a:t>
            </a:r>
            <a:r>
              <a:rPr lang="es-ES" sz="1400" dirty="0" err="1" smtClean="0">
                <a:solidFill>
                  <a:schemeClr val="tx1"/>
                </a:solidFill>
              </a:rPr>
              <a:t>with</a:t>
            </a:r>
            <a:r>
              <a:rPr lang="es-ES" sz="1400" dirty="0" smtClean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u</a:t>
            </a:r>
            <a:r>
              <a:rPr lang="es-ES" sz="1400" dirty="0" err="1" smtClean="0">
                <a:solidFill>
                  <a:schemeClr val="tx1"/>
                </a:solidFill>
              </a:rPr>
              <a:t>ncertain</a:t>
            </a:r>
            <a:r>
              <a:rPr lang="es-ES" sz="1400" dirty="0" smtClean="0">
                <a:solidFill>
                  <a:schemeClr val="tx1"/>
                </a:solidFill>
              </a:rPr>
              <a:t> diagnosis:</a:t>
            </a:r>
          </a:p>
          <a:p>
            <a:pPr marL="285750" indent="-285750">
              <a:buFontTx/>
              <a:buChar char="-"/>
            </a:pPr>
            <a:r>
              <a:rPr lang="es-ES" sz="1400" dirty="0" err="1" smtClean="0">
                <a:solidFill>
                  <a:schemeClr val="tx1"/>
                </a:solidFill>
              </a:rPr>
              <a:t>Depression</a:t>
            </a:r>
            <a:r>
              <a:rPr lang="es-ES" sz="1400" dirty="0" smtClean="0">
                <a:solidFill>
                  <a:schemeClr val="tx1"/>
                </a:solidFill>
              </a:rPr>
              <a:t> (1)</a:t>
            </a:r>
          </a:p>
          <a:p>
            <a:pPr marL="285750" indent="-285750">
              <a:buFontTx/>
              <a:buChar char="-"/>
            </a:pPr>
            <a:r>
              <a:rPr lang="es-ES" sz="1400" dirty="0" err="1" smtClean="0">
                <a:solidFill>
                  <a:schemeClr val="tx1"/>
                </a:solidFill>
              </a:rPr>
              <a:t>Adaptive</a:t>
            </a:r>
            <a:r>
              <a:rPr lang="es-ES" sz="1400" dirty="0" smtClean="0">
                <a:solidFill>
                  <a:schemeClr val="tx1"/>
                </a:solidFill>
              </a:rPr>
              <a:t> </a:t>
            </a:r>
            <a:r>
              <a:rPr lang="es-ES" sz="1400" dirty="0" err="1" smtClean="0">
                <a:solidFill>
                  <a:schemeClr val="tx1"/>
                </a:solidFill>
              </a:rPr>
              <a:t>disorder</a:t>
            </a:r>
            <a:r>
              <a:rPr lang="es-ES" sz="1400" dirty="0" smtClean="0">
                <a:solidFill>
                  <a:schemeClr val="tx1"/>
                </a:solidFill>
              </a:rPr>
              <a:t> (3)</a:t>
            </a:r>
          </a:p>
          <a:p>
            <a:pPr marL="285750" indent="-285750">
              <a:buFontTx/>
              <a:buChar char="-"/>
            </a:pPr>
            <a:r>
              <a:rPr lang="es-ES" sz="1400" dirty="0" err="1" smtClean="0">
                <a:solidFill>
                  <a:schemeClr val="tx1"/>
                </a:solidFill>
              </a:rPr>
              <a:t>Regressive</a:t>
            </a:r>
            <a:r>
              <a:rPr lang="es-ES" sz="1400" dirty="0" smtClean="0">
                <a:solidFill>
                  <a:schemeClr val="tx1"/>
                </a:solidFill>
              </a:rPr>
              <a:t> </a:t>
            </a:r>
            <a:r>
              <a:rPr lang="es-ES" sz="1400" dirty="0" err="1" smtClean="0">
                <a:solidFill>
                  <a:schemeClr val="tx1"/>
                </a:solidFill>
              </a:rPr>
              <a:t>syndrome</a:t>
            </a:r>
            <a:r>
              <a:rPr lang="es-ES" sz="1400" dirty="0" smtClean="0">
                <a:solidFill>
                  <a:schemeClr val="tx1"/>
                </a:solidFill>
              </a:rPr>
              <a:t> (1)</a:t>
            </a:r>
          </a:p>
          <a:p>
            <a:pPr marL="285750" indent="-285750">
              <a:buFontTx/>
              <a:buChar char="-"/>
            </a:pPr>
            <a:r>
              <a:rPr lang="es-ES" sz="1400" dirty="0" smtClean="0">
                <a:solidFill>
                  <a:schemeClr val="tx1"/>
                </a:solidFill>
              </a:rPr>
              <a:t>OCD (1)</a:t>
            </a:r>
          </a:p>
          <a:p>
            <a:pPr marL="285750" indent="-285750">
              <a:buFontTx/>
              <a:buChar char="-"/>
            </a:pPr>
            <a:r>
              <a:rPr lang="es-ES" sz="1400" dirty="0" err="1">
                <a:solidFill>
                  <a:schemeClr val="tx1"/>
                </a:solidFill>
              </a:rPr>
              <a:t>S</a:t>
            </a:r>
            <a:r>
              <a:rPr lang="es-ES" sz="1400" dirty="0" err="1" smtClean="0">
                <a:solidFill>
                  <a:schemeClr val="tx1"/>
                </a:solidFill>
              </a:rPr>
              <a:t>evere</a:t>
            </a:r>
            <a:r>
              <a:rPr lang="es-ES" sz="1400" dirty="0" smtClean="0">
                <a:solidFill>
                  <a:schemeClr val="tx1"/>
                </a:solidFill>
              </a:rPr>
              <a:t> </a:t>
            </a:r>
            <a:r>
              <a:rPr lang="es-ES" sz="1400" dirty="0" err="1" smtClean="0">
                <a:solidFill>
                  <a:schemeClr val="tx1"/>
                </a:solidFill>
              </a:rPr>
              <a:t>hearing</a:t>
            </a:r>
            <a:r>
              <a:rPr lang="es-ES" sz="1400" dirty="0" smtClean="0">
                <a:solidFill>
                  <a:schemeClr val="tx1"/>
                </a:solidFill>
              </a:rPr>
              <a:t> </a:t>
            </a:r>
            <a:r>
              <a:rPr lang="es-ES" sz="1400" dirty="0" err="1" smtClean="0">
                <a:solidFill>
                  <a:schemeClr val="tx1"/>
                </a:solidFill>
              </a:rPr>
              <a:t>loss</a:t>
            </a:r>
            <a:r>
              <a:rPr lang="es-ES" sz="1400" dirty="0" smtClean="0">
                <a:solidFill>
                  <a:schemeClr val="tx1"/>
                </a:solidFill>
              </a:rPr>
              <a:t> (1)</a:t>
            </a:r>
          </a:p>
          <a:p>
            <a:pPr marL="285750" indent="-285750">
              <a:buFontTx/>
              <a:buChar char="-"/>
            </a:pPr>
            <a:r>
              <a:rPr lang="es-ES" sz="1400" dirty="0" err="1" smtClean="0">
                <a:solidFill>
                  <a:schemeClr val="tx1"/>
                </a:solidFill>
              </a:rPr>
              <a:t>Schizophrenia</a:t>
            </a:r>
            <a:r>
              <a:rPr lang="es-ES" sz="1400" dirty="0" smtClean="0">
                <a:solidFill>
                  <a:schemeClr val="tx1"/>
                </a:solidFill>
              </a:rPr>
              <a:t> (1)</a:t>
            </a: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3987575" y="4671388"/>
            <a:ext cx="2287330" cy="6480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 smtClean="0">
                <a:solidFill>
                  <a:schemeClr val="tx1"/>
                </a:solidFill>
              </a:rPr>
              <a:t>Excluded</a:t>
            </a:r>
            <a:r>
              <a:rPr lang="es-ES" b="1" dirty="0" smtClean="0">
                <a:solidFill>
                  <a:schemeClr val="tx1"/>
                </a:solidFill>
              </a:rPr>
              <a:t>:</a:t>
            </a:r>
          </a:p>
          <a:p>
            <a:pPr marL="87313" indent="-87313"/>
            <a:r>
              <a:rPr lang="es-ES" sz="1400" dirty="0" smtClean="0">
                <a:solidFill>
                  <a:schemeClr val="tx1"/>
                </a:solidFill>
              </a:rPr>
              <a:t>29 </a:t>
            </a:r>
            <a:r>
              <a:rPr lang="es-ES" sz="1400" dirty="0" err="1" smtClean="0">
                <a:solidFill>
                  <a:schemeClr val="tx1"/>
                </a:solidFill>
              </a:rPr>
              <a:t>with</a:t>
            </a:r>
            <a:r>
              <a:rPr lang="es-ES" sz="1400" dirty="0" smtClean="0">
                <a:solidFill>
                  <a:schemeClr val="tx1"/>
                </a:solidFill>
              </a:rPr>
              <a:t> </a:t>
            </a:r>
            <a:r>
              <a:rPr lang="es-ES" sz="1400" dirty="0" err="1" smtClean="0">
                <a:solidFill>
                  <a:schemeClr val="tx1"/>
                </a:solidFill>
              </a:rPr>
              <a:t>incomplete</a:t>
            </a:r>
            <a:r>
              <a:rPr lang="es-ES" sz="1400" dirty="0" smtClean="0">
                <a:solidFill>
                  <a:schemeClr val="tx1"/>
                </a:solidFill>
              </a:rPr>
              <a:t> </a:t>
            </a:r>
            <a:r>
              <a:rPr lang="es-ES" sz="1400" dirty="0" err="1" smtClean="0">
                <a:solidFill>
                  <a:schemeClr val="tx1"/>
                </a:solidFill>
              </a:rPr>
              <a:t>mCRT</a:t>
            </a: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3980947" y="5483748"/>
            <a:ext cx="2287330" cy="6480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 smtClean="0">
                <a:solidFill>
                  <a:schemeClr val="tx1"/>
                </a:solidFill>
              </a:rPr>
              <a:t>Excluded</a:t>
            </a:r>
            <a:r>
              <a:rPr lang="es-ES" b="1" dirty="0" smtClean="0">
                <a:solidFill>
                  <a:schemeClr val="tx1"/>
                </a:solidFill>
              </a:rPr>
              <a:t>:</a:t>
            </a:r>
          </a:p>
          <a:p>
            <a:pPr marL="87313" indent="-87313"/>
            <a:r>
              <a:rPr lang="es-ES" sz="1400" dirty="0" smtClean="0">
                <a:solidFill>
                  <a:schemeClr val="tx1"/>
                </a:solidFill>
              </a:rPr>
              <a:t>9 </a:t>
            </a:r>
            <a:r>
              <a:rPr lang="es-ES" sz="1400" dirty="0" err="1" smtClean="0">
                <a:solidFill>
                  <a:schemeClr val="tx1"/>
                </a:solidFill>
              </a:rPr>
              <a:t>with</a:t>
            </a:r>
            <a:r>
              <a:rPr lang="es-ES" sz="1400" dirty="0" smtClean="0">
                <a:solidFill>
                  <a:schemeClr val="tx1"/>
                </a:solidFill>
              </a:rPr>
              <a:t> </a:t>
            </a:r>
            <a:r>
              <a:rPr lang="es-ES" sz="1400" dirty="0" err="1" smtClean="0">
                <a:solidFill>
                  <a:schemeClr val="tx1"/>
                </a:solidFill>
              </a:rPr>
              <a:t>scan</a:t>
            </a:r>
            <a:r>
              <a:rPr lang="es-ES" sz="1400" dirty="0" smtClean="0">
                <a:solidFill>
                  <a:schemeClr val="tx1"/>
                </a:solidFill>
              </a:rPr>
              <a:t> </a:t>
            </a:r>
            <a:r>
              <a:rPr lang="es-ES" sz="1400" dirty="0" err="1" smtClean="0">
                <a:solidFill>
                  <a:schemeClr val="tx1"/>
                </a:solidFill>
              </a:rPr>
              <a:t>artifacts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28" name="Conector recto 27"/>
          <p:cNvCxnSpPr/>
          <p:nvPr/>
        </p:nvCxnSpPr>
        <p:spPr>
          <a:xfrm flipH="1">
            <a:off x="2735249" y="1881806"/>
            <a:ext cx="1251001" cy="26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/>
          <p:cNvCxnSpPr>
            <a:stCxn id="18" idx="1"/>
          </p:cNvCxnSpPr>
          <p:nvPr/>
        </p:nvCxnSpPr>
        <p:spPr>
          <a:xfrm flipH="1">
            <a:off x="2731274" y="3537005"/>
            <a:ext cx="1254976" cy="92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 rot="60000" flipH="1">
            <a:off x="2731274" y="4995406"/>
            <a:ext cx="1256301" cy="218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/>
          <p:cNvCxnSpPr>
            <a:stCxn id="24" idx="1"/>
          </p:cNvCxnSpPr>
          <p:nvPr/>
        </p:nvCxnSpPr>
        <p:spPr>
          <a:xfrm flipH="1">
            <a:off x="2731274" y="5807766"/>
            <a:ext cx="1249673" cy="6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ángulo 34"/>
          <p:cNvSpPr/>
          <p:nvPr/>
        </p:nvSpPr>
        <p:spPr>
          <a:xfrm>
            <a:off x="672047" y="7103158"/>
            <a:ext cx="1811113" cy="6122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85 </a:t>
            </a:r>
            <a:r>
              <a:rPr lang="es-ES" dirty="0" err="1" smtClean="0">
                <a:solidFill>
                  <a:schemeClr val="tx1"/>
                </a:solidFill>
              </a:rPr>
              <a:t>asymptomatic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2979251" y="7104484"/>
            <a:ext cx="1811113" cy="6122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54 </a:t>
            </a:r>
            <a:r>
              <a:rPr lang="es-ES" dirty="0" err="1" smtClean="0">
                <a:solidFill>
                  <a:schemeClr val="tx1"/>
                </a:solidFill>
              </a:rPr>
              <a:t>symptomatic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38" name="Conector recto 37"/>
          <p:cNvCxnSpPr>
            <a:stCxn id="5" idx="2"/>
            <a:endCxn id="35" idx="0"/>
          </p:cNvCxnSpPr>
          <p:nvPr/>
        </p:nvCxnSpPr>
        <p:spPr>
          <a:xfrm flipH="1">
            <a:off x="1577604" y="6942805"/>
            <a:ext cx="1154993" cy="1603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>
            <a:stCxn id="5" idx="2"/>
            <a:endCxn id="36" idx="0"/>
          </p:cNvCxnSpPr>
          <p:nvPr/>
        </p:nvCxnSpPr>
        <p:spPr>
          <a:xfrm>
            <a:off x="2732597" y="6942805"/>
            <a:ext cx="1152211" cy="1616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10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971</TotalTime>
  <Words>75</Words>
  <Application>Microsoft Office PowerPoint</Application>
  <PresentationFormat>Panorámica</PresentationFormat>
  <Paragraphs>20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Bessy Benejam</dc:creator>
  <cp:lastModifiedBy>Bessy Benejam</cp:lastModifiedBy>
  <cp:revision>9</cp:revision>
  <dcterms:created xsi:type="dcterms:W3CDTF">2022-01-24T19:14:37Z</dcterms:created>
  <dcterms:modified xsi:type="dcterms:W3CDTF">2022-01-25T11:26:10Z</dcterms:modified>
</cp:coreProperties>
</file>