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7" r:id="rId2"/>
  </p:sldMasterIdLst>
  <p:notesMasterIdLst>
    <p:notesMasterId r:id="rId4"/>
  </p:notesMasterIdLst>
  <p:sldIdLst>
    <p:sldId id="30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ao, Jieling" initials="MJ" lastIdx="14" clrIdx="0">
    <p:extLst>
      <p:ext uri="{19B8F6BF-5375-455C-9EA6-DF929625EA0E}">
        <p15:presenceInfo xmlns:p15="http://schemas.microsoft.com/office/powerpoint/2012/main" userId="S::jmiao@fredhutch.org::451e1445-ceda-45a2-81b6-052fc1bb6331" providerId="AD"/>
      </p:ext>
    </p:extLst>
  </p:cmAuthor>
  <p:cmAuthor id="2" name=" " initials="MP" lastIdx="2" clrIdx="1">
    <p:extLst>
      <p:ext uri="{19B8F6BF-5375-455C-9EA6-DF929625EA0E}">
        <p15:presenceInfo xmlns:p15="http://schemas.microsoft.com/office/powerpoint/2012/main" userId="S-1-5-21-1343289809-3328226397-1219879547-1101972" providerId="AD"/>
      </p:ext>
    </p:extLst>
  </p:cmAuthor>
  <p:cmAuthor id="3" name="Redman PhD, Mary W" initials="RPMW" lastIdx="4" clrIdx="2">
    <p:extLst>
      <p:ext uri="{19B8F6BF-5375-455C-9EA6-DF929625EA0E}">
        <p15:presenceInfo xmlns:p15="http://schemas.microsoft.com/office/powerpoint/2012/main" userId="S::mredman@fredhutch.org::9dfa5986-ee7a-4399-8692-d1a28d273c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68" autoAdjust="0"/>
    <p:restoredTop sz="94906" autoAdjust="0"/>
  </p:normalViewPr>
  <p:slideViewPr>
    <p:cSldViewPr snapToGrid="0" snapToObjects="1">
      <p:cViewPr varScale="1">
        <p:scale>
          <a:sx n="127" d="100"/>
          <a:sy n="127" d="100"/>
        </p:scale>
        <p:origin x="414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2F93E-6DF5-514D-8A11-1981EADF013B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B3014-D938-7541-A8B4-5C91A64C7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2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C8D8B-F65F-D342-8E2D-872AA4016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D7254-BFD6-BA4F-92BB-02263BE68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4571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31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C8D8B-F65F-D342-8E2D-872AA4016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D7254-BFD6-BA4F-92BB-02263BE68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23933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39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65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20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386" y="141158"/>
            <a:ext cx="10777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Supplemental Figure 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8600" t="23373" r="38070" b="6764"/>
          <a:stretch/>
        </p:blipFill>
        <p:spPr>
          <a:xfrm>
            <a:off x="171726" y="2195369"/>
            <a:ext cx="5301983" cy="34241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00"/>
          <a:stretch/>
        </p:blipFill>
        <p:spPr>
          <a:xfrm>
            <a:off x="5400583" y="1109582"/>
            <a:ext cx="6664171" cy="4876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9203" y="924309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6550759" y="924309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26557861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 SWOG PPT - USE ME  -  Read-Only" id="{6546460B-E486-44C0-8EA0-1C6787322A7A}" vid="{50748D21-376E-407E-AEFC-8E2C19BB6533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 SWOG PPT - USE ME  -  Read-Only" id="{6546460B-E486-44C0-8EA0-1C6787322A7A}" vid="{8A6DF35D-9F38-4193-9EC9-E4372D57156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43158</TotalTime>
  <Words>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2_Office Theme</vt:lpstr>
      <vt:lpstr>3_Office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Vo</dc:creator>
  <cp:lastModifiedBy>Knab, Kate</cp:lastModifiedBy>
  <cp:revision>139</cp:revision>
  <dcterms:created xsi:type="dcterms:W3CDTF">2019-12-17T21:18:03Z</dcterms:created>
  <dcterms:modified xsi:type="dcterms:W3CDTF">2022-06-08T20:09:02Z</dcterms:modified>
</cp:coreProperties>
</file>