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D4E79-9BF5-468D-9B79-F7F3EBA64974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4C1BE-39F4-43F8-BB3C-3B0B3DE47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527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we map the proteins to specific </a:t>
            </a:r>
            <a:r>
              <a:rPr lang="en-US" dirty="0" err="1" smtClean="0"/>
              <a:t>subpathways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group them into complex 1, complex</a:t>
            </a:r>
            <a:r>
              <a:rPr lang="en-US" baseline="0" dirty="0" smtClean="0"/>
              <a:t> 2, complex 3, complex 4, complex 5, </a:t>
            </a:r>
            <a:r>
              <a:rPr lang="en-US" baseline="0" dirty="0" err="1" smtClean="0"/>
              <a:t>antioxidome</a:t>
            </a:r>
            <a:r>
              <a:rPr lang="en-US" baseline="0" dirty="0" smtClean="0"/>
              <a:t>, fatty acid oxidation,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Acetylation changes for </a:t>
            </a:r>
            <a:r>
              <a:rPr lang="el-GR" baseline="0" dirty="0" smtClean="0"/>
              <a:t>α</a:t>
            </a:r>
            <a:r>
              <a:rPr lang="en-US" baseline="0" dirty="0" smtClean="0"/>
              <a:t>-</a:t>
            </a:r>
            <a:r>
              <a:rPr lang="en-US" baseline="0" dirty="0" err="1" smtClean="0"/>
              <a:t>synuclein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sirtuin</a:t>
            </a:r>
            <a:r>
              <a:rPr lang="en-US" baseline="0" dirty="0" smtClean="0"/>
              <a:t> pathway?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42EDC-C1A4-4032-8B73-89E5AA73833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13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04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5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56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17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2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238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621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173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943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01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36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2C9F7-EC7F-4F8F-9E4C-207C8A6522C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A50D1-E875-4176-9C21-AF3A1CB4B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93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13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6.png"/><Relationship Id="rId4" Type="http://schemas.openxmlformats.org/officeDocument/2006/relationships/image" Target="../media/image4.jpeg"/><Relationship Id="rId9" Type="http://schemas.openxmlformats.org/officeDocument/2006/relationships/image" Target="../media/image5.png"/><Relationship Id="rId1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243" r="-674" b="47266"/>
          <a:stretch/>
        </p:blipFill>
        <p:spPr>
          <a:xfrm>
            <a:off x="7342288" y="0"/>
            <a:ext cx="2679598" cy="66875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5" t="52783" b="1425"/>
          <a:stretch/>
        </p:blipFill>
        <p:spPr>
          <a:xfrm>
            <a:off x="10021886" y="687943"/>
            <a:ext cx="2092770" cy="5988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6F65B61-90D1-45E3-90E0-AFE9527A3465}"/>
              </a:ext>
            </a:extLst>
          </p:cNvPr>
          <p:cNvSpPr txBox="1"/>
          <p:nvPr/>
        </p:nvSpPr>
        <p:spPr>
          <a:xfrm>
            <a:off x="81362" y="-6435"/>
            <a:ext cx="211659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75" b="1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F65B61-90D1-45E3-90E0-AFE9527A3465}"/>
              </a:ext>
            </a:extLst>
          </p:cNvPr>
          <p:cNvSpPr txBox="1"/>
          <p:nvPr/>
        </p:nvSpPr>
        <p:spPr>
          <a:xfrm>
            <a:off x="3810377" y="-6435"/>
            <a:ext cx="211659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75" b="1" dirty="0"/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F65B61-90D1-45E3-90E0-AFE9527A3465}"/>
              </a:ext>
            </a:extLst>
          </p:cNvPr>
          <p:cNvSpPr txBox="1"/>
          <p:nvPr/>
        </p:nvSpPr>
        <p:spPr>
          <a:xfrm>
            <a:off x="7173507" y="-6435"/>
            <a:ext cx="211659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75" b="1" dirty="0"/>
              <a:t>c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AC563C-B1F0-4FAA-AFE6-9972564B29CD}"/>
              </a:ext>
            </a:extLst>
          </p:cNvPr>
          <p:cNvGrpSpPr/>
          <p:nvPr/>
        </p:nvGrpSpPr>
        <p:grpSpPr>
          <a:xfrm>
            <a:off x="197495" y="2674442"/>
            <a:ext cx="1823442" cy="3823692"/>
            <a:chOff x="14636570" y="4388803"/>
            <a:chExt cx="3241675" cy="6797675"/>
          </a:xfrm>
        </p:grpSpPr>
        <p:graphicFrame>
          <p:nvGraphicFramePr>
            <p:cNvPr id="19" name="Object 18">
              <a:extLst>
                <a:ext uri="{FF2B5EF4-FFF2-40B4-BE49-F238E27FC236}">
                  <a16:creationId xmlns:a16="http://schemas.microsoft.com/office/drawing/2014/main" id="{A425BE36-31BD-4D35-AB15-D960CDC415AE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14636570" y="4388803"/>
            <a:ext cx="3241675" cy="3394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Prism 7" r:id="rId5" imgW="3585871" imgH="3756767" progId="Prism7.Document">
                    <p:embed/>
                  </p:oleObj>
                </mc:Choice>
                <mc:Fallback>
                  <p:oleObj name="Prism 7" r:id="rId5" imgW="3585871" imgH="3756767" progId="Prism7.Document">
                    <p:embed/>
                    <p:pic>
                      <p:nvPicPr>
                        <p:cNvPr id="19" name="Object 18">
                          <a:extLst>
                            <a:ext uri="{FF2B5EF4-FFF2-40B4-BE49-F238E27FC236}">
                              <a16:creationId xmlns:a16="http://schemas.microsoft.com/office/drawing/2014/main" id="{A425BE36-31BD-4D35-AB15-D960CDC415A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4636570" y="4388803"/>
                          <a:ext cx="3241675" cy="33940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>
              <a:extLst>
                <a:ext uri="{FF2B5EF4-FFF2-40B4-BE49-F238E27FC236}">
                  <a16:creationId xmlns:a16="http://schemas.microsoft.com/office/drawing/2014/main" id="{64129F27-653D-4B23-B6C7-7F331C2F76DF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14646095" y="7827328"/>
            <a:ext cx="3213100" cy="3359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Prism 7" r:id="rId7" imgW="3585871" imgH="3749204" progId="Prism7.Document">
                    <p:embed/>
                  </p:oleObj>
                </mc:Choice>
                <mc:Fallback>
                  <p:oleObj name="Prism 7" r:id="rId7" imgW="3585871" imgH="3749204" progId="Prism7.Document">
                    <p:embed/>
                    <p:pic>
                      <p:nvPicPr>
                        <p:cNvPr id="20" name="Object 19">
                          <a:extLst>
                            <a:ext uri="{FF2B5EF4-FFF2-40B4-BE49-F238E27FC236}">
                              <a16:creationId xmlns:a16="http://schemas.microsoft.com/office/drawing/2014/main" id="{64129F27-653D-4B23-B6C7-7F331C2F76D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4646095" y="7827328"/>
                          <a:ext cx="3213100" cy="3359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0F3880E5-1140-40E7-A237-208610B4EAE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1266" r="11198" b="18875"/>
          <a:stretch/>
        </p:blipFill>
        <p:spPr>
          <a:xfrm>
            <a:off x="2185718" y="792489"/>
            <a:ext cx="1961699" cy="169290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BC09DDB-6782-4CB3-AFBD-ACC2DA1A648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2411" r="11932" b="22265"/>
          <a:stretch/>
        </p:blipFill>
        <p:spPr>
          <a:xfrm>
            <a:off x="2185717" y="2728690"/>
            <a:ext cx="1961699" cy="171537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48422B4-45D3-4314-B7A3-82F87FC46E39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2514" r="10574" b="22749"/>
          <a:stretch/>
        </p:blipFill>
        <p:spPr>
          <a:xfrm>
            <a:off x="2185718" y="4687367"/>
            <a:ext cx="1961700" cy="169086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C1B5CF1-BCAE-4AA5-A45C-59064D23174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"/>
          <a:stretch/>
        </p:blipFill>
        <p:spPr>
          <a:xfrm>
            <a:off x="4035031" y="140721"/>
            <a:ext cx="3188667" cy="6686550"/>
          </a:xfrm>
          <a:prstGeom prst="rect">
            <a:avLst/>
          </a:prstGeom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91927" y="603416"/>
          <a:ext cx="1832777" cy="1916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8" r:id="rId13" imgW="3585871" imgH="3749204" progId="Prism8.Document">
                  <p:embed/>
                </p:oleObj>
              </mc:Choice>
              <mc:Fallback>
                <p:oleObj name="Prism 8" r:id="rId13" imgW="3585871" imgH="3749204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91927" y="603416"/>
                        <a:ext cx="1832777" cy="1916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769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Mangal</vt:lpstr>
      <vt:lpstr>Office Theme</vt:lpstr>
      <vt:lpstr>Prism 7</vt:lpstr>
      <vt:lpstr>Prism 8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Toomey</dc:creator>
  <cp:lastModifiedBy>Christina Toomey</cp:lastModifiedBy>
  <cp:revision>1</cp:revision>
  <dcterms:created xsi:type="dcterms:W3CDTF">2021-03-12T17:28:54Z</dcterms:created>
  <dcterms:modified xsi:type="dcterms:W3CDTF">2021-03-12T17:29:12Z</dcterms:modified>
</cp:coreProperties>
</file>