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9" autoAdjust="0"/>
    <p:restoredTop sz="94660"/>
  </p:normalViewPr>
  <p:slideViewPr>
    <p:cSldViewPr snapToGrid="0">
      <p:cViewPr varScale="1">
        <p:scale>
          <a:sx n="57" d="100"/>
          <a:sy n="57" d="100"/>
        </p:scale>
        <p:origin x="78" y="12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EE79A-5361-410C-8E9F-2B18AF7C9C92}" type="datetimeFigureOut">
              <a:rPr lang="en-GB" smtClean="0"/>
              <a:t>12/03/2021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1937B-3AB7-4197-9C51-2C3BBB843C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313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EE79A-5361-410C-8E9F-2B18AF7C9C92}" type="datetimeFigureOut">
              <a:rPr lang="en-GB" smtClean="0"/>
              <a:t>12/03/2021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1937B-3AB7-4197-9C51-2C3BBB843C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0759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EE79A-5361-410C-8E9F-2B18AF7C9C92}" type="datetimeFigureOut">
              <a:rPr lang="en-GB" smtClean="0"/>
              <a:t>12/03/2021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1937B-3AB7-4197-9C51-2C3BBB843C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2665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EE79A-5361-410C-8E9F-2B18AF7C9C92}" type="datetimeFigureOut">
              <a:rPr lang="en-GB" smtClean="0"/>
              <a:t>12/03/2021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1937B-3AB7-4197-9C51-2C3BBB843C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3493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EE79A-5361-410C-8E9F-2B18AF7C9C92}" type="datetimeFigureOut">
              <a:rPr lang="en-GB" smtClean="0"/>
              <a:t>12/03/2021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1937B-3AB7-4197-9C51-2C3BBB843C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4844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EE79A-5361-410C-8E9F-2B18AF7C9C92}" type="datetimeFigureOut">
              <a:rPr lang="en-GB" smtClean="0"/>
              <a:t>12/03/2021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1937B-3AB7-4197-9C51-2C3BBB843C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7076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EE79A-5361-410C-8E9F-2B18AF7C9C92}" type="datetimeFigureOut">
              <a:rPr lang="en-GB" smtClean="0"/>
              <a:t>12/03/2021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1937B-3AB7-4197-9C51-2C3BBB843C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7164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EE79A-5361-410C-8E9F-2B18AF7C9C92}" type="datetimeFigureOut">
              <a:rPr lang="en-GB" smtClean="0"/>
              <a:t>12/03/2021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1937B-3AB7-4197-9C51-2C3BBB843C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034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EE79A-5361-410C-8E9F-2B18AF7C9C92}" type="datetimeFigureOut">
              <a:rPr lang="en-GB" smtClean="0"/>
              <a:t>12/03/2021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1937B-3AB7-4197-9C51-2C3BBB843C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3780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EE79A-5361-410C-8E9F-2B18AF7C9C92}" type="datetimeFigureOut">
              <a:rPr lang="en-GB" smtClean="0"/>
              <a:t>12/03/2021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1937B-3AB7-4197-9C51-2C3BBB843C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0061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EE79A-5361-410C-8E9F-2B18AF7C9C92}" type="datetimeFigureOut">
              <a:rPr lang="en-GB" smtClean="0"/>
              <a:t>12/03/2021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1937B-3AB7-4197-9C51-2C3BBB843C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0863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EE79A-5361-410C-8E9F-2B18AF7C9C92}" type="datetimeFigureOut">
              <a:rPr lang="en-GB" smtClean="0"/>
              <a:t>12/03/2021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C1937B-3AB7-4197-9C51-2C3BBB843C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8615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9524605"/>
              </p:ext>
            </p:extLst>
          </p:nvPr>
        </p:nvGraphicFramePr>
        <p:xfrm>
          <a:off x="570441" y="745597"/>
          <a:ext cx="8239684" cy="39449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rism 9" r:id="rId3" imgW="5122570" imgH="2453009" progId="Prism9.Document">
                  <p:embed/>
                </p:oleObj>
              </mc:Choice>
              <mc:Fallback>
                <p:oleObj name="Prism 9" r:id="rId3" imgW="5122570" imgH="2453009" progId="Prism9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70441" y="745597"/>
                        <a:ext cx="8239684" cy="39449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702428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GraphPad Prism 9 Project</vt:lpstr>
      <vt:lpstr>PowerPoint Presentation</vt:lpstr>
    </vt:vector>
  </TitlesOfParts>
  <Company>University College London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Christina Toomey</dc:creator>
  <cp:lastModifiedBy>Christina Toomey</cp:lastModifiedBy>
  <cp:revision>1</cp:revision>
  <dcterms:created xsi:type="dcterms:W3CDTF">2021-03-12T17:44:44Z</dcterms:created>
  <dcterms:modified xsi:type="dcterms:W3CDTF">2021-03-12T17:45:33Z</dcterms:modified>
</cp:coreProperties>
</file>