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240"/>
  </p:normalViewPr>
  <p:slideViewPr>
    <p:cSldViewPr snapToGrid="0" snapToObjects="1">
      <p:cViewPr varScale="1">
        <p:scale>
          <a:sx n="125" d="100"/>
          <a:sy n="125" d="100"/>
        </p:scale>
        <p:origin x="58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1DA885-10E0-8B87-FA83-550DED3F2C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A9DE025-3B73-30C0-6F4C-09D2CF4F6C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00F713-F32E-B095-C013-00CE110F0B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75D72-4C00-7945-BA3C-C8372B5E0832}" type="datetimeFigureOut">
              <a:rPr lang="en-US" smtClean="0"/>
              <a:t>6/5/22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22D90F-4F76-B7D4-1D54-BC00205C83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94FB5C-A5A3-32D2-2FE1-0511BAA9E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30E50-DB11-954A-ACD3-893F118893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6091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3F9BA1-32EA-7D85-6798-C9DA0283F1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9A1FF4-6069-5DF9-54D1-30B07A6E1E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284786-0CD7-5437-4018-573173E212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75D72-4C00-7945-BA3C-C8372B5E0832}" type="datetimeFigureOut">
              <a:rPr lang="en-US" smtClean="0"/>
              <a:t>6/5/22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CFA558-48A6-94D2-57FF-74DD16640C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CE7F57-A867-B5B3-9623-94BB6C3898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30E50-DB11-954A-ACD3-893F118893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6926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343D9D0-CCF2-ADA4-4403-8EF28C10A25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56310CA-9116-B76F-3553-5DBF48F706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3577FE-1C95-074F-793F-D812F91474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75D72-4C00-7945-BA3C-C8372B5E0832}" type="datetimeFigureOut">
              <a:rPr lang="en-US" smtClean="0"/>
              <a:t>6/5/22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0C9481-A64A-90FF-0C7D-1157974352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62C4E5-9016-4E6C-AC7A-0FCDE0DDF1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30E50-DB11-954A-ACD3-893F118893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5134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522225-EB8C-973C-1C8F-93E7365F87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612EC2-404B-91C3-7CFD-AA31BB18E0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CBA26C-D141-2024-E3EB-8B5672465F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75D72-4C00-7945-BA3C-C8372B5E0832}" type="datetimeFigureOut">
              <a:rPr lang="en-US" smtClean="0"/>
              <a:t>6/5/22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25D9C8-C4F5-E61A-7AD3-CCFC1AF86F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8D62A8-DE71-996E-BF86-8FA742BBFA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30E50-DB11-954A-ACD3-893F118893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203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3AD84C-80E6-1281-8B62-DF04E99D88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266BFF-EC2D-08E0-BAC5-8137E83AF4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8CB6FD-C2FA-9080-2A1D-CDB2FAD5C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75D72-4C00-7945-BA3C-C8372B5E0832}" type="datetimeFigureOut">
              <a:rPr lang="en-US" smtClean="0"/>
              <a:t>6/5/22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1B4041-CAA3-40B7-EFE9-FE01BB16DE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B019F4-E814-A299-B2E7-E2FD161F98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30E50-DB11-954A-ACD3-893F118893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7794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E02F8D-0C81-3050-4648-725A8CB4E7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E64D13-C319-B2B5-1ACE-FAE31E6D8E4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C2928D-91B0-F553-B669-96B99365BF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48CF96-CE28-CB96-3E72-91A9139690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75D72-4C00-7945-BA3C-C8372B5E0832}" type="datetimeFigureOut">
              <a:rPr lang="en-US" smtClean="0"/>
              <a:t>6/5/22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183863-9FF9-B16F-A9B3-8309857F62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8488F8-0C34-194E-09D4-1E76038326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30E50-DB11-954A-ACD3-893F118893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655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23D774-3D14-6682-DBBB-AD9144AD1C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000EA5-5640-36EB-3AE0-CD93E198CF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0470F7-E82A-9C37-503D-62579FE3FA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8869621-9EF7-C51B-5534-372496CBA39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F97DE39-E54D-5F9D-7018-BA852D3ECE3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DD7B6E4-2614-7E83-C9D9-E4318E5DCF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75D72-4C00-7945-BA3C-C8372B5E0832}" type="datetimeFigureOut">
              <a:rPr lang="en-US" smtClean="0"/>
              <a:t>6/5/22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40E5BAA-4B2F-288B-CEA6-8B365B30A5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E6D4ACB-F8C2-6B6A-05DB-0FD3B2A799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30E50-DB11-954A-ACD3-893F118893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145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B71C93-E375-CEB8-B414-58ACECBD03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F448652-5B40-25B5-2F1F-9D10F0757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75D72-4C00-7945-BA3C-C8372B5E0832}" type="datetimeFigureOut">
              <a:rPr lang="en-US" smtClean="0"/>
              <a:t>6/5/22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EA080A-1A23-17D1-F6A4-5EF06B5F67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DFFF6F-C593-1C1A-235D-362A9DCF2A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30E50-DB11-954A-ACD3-893F118893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0911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C7FC8CA-A58E-F5E8-FB91-0410BF0E04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75D72-4C00-7945-BA3C-C8372B5E0832}" type="datetimeFigureOut">
              <a:rPr lang="en-US" smtClean="0"/>
              <a:t>6/5/22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9727390-A977-64D5-91E2-5E09D202D6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2A8541-A9FD-22B5-F2F5-FECAA0667D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30E50-DB11-954A-ACD3-893F118893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9867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4D109C-F2AF-0F0E-29B5-DDB69BE3FA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229D72-2AA6-246B-F488-F6F45D1CFD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594002C-D596-00D0-309D-EB7481842F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E6D24C-030C-657E-790A-413C3FC8F3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75D72-4C00-7945-BA3C-C8372B5E0832}" type="datetimeFigureOut">
              <a:rPr lang="en-US" smtClean="0"/>
              <a:t>6/5/22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F9D6E7-08A0-5D33-EC65-8EB07EFC29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7AC933-793D-3657-63EB-AF9888B7C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30E50-DB11-954A-ACD3-893F118893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657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72F1DD-D411-5E8E-1D00-AF246D8A98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83E2D8-95BB-2670-04C5-F41C59AC63F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1DEB9AD-59D1-92DD-C343-238E936F73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E56577-53C4-23DB-9FA0-611E8F5A56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75D72-4C00-7945-BA3C-C8372B5E0832}" type="datetimeFigureOut">
              <a:rPr lang="en-US" smtClean="0"/>
              <a:t>6/5/22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995869-9104-5877-5E6E-504776A92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5E7E42-7991-014E-8784-99808457FA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30E50-DB11-954A-ACD3-893F118893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387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0CA9941-401D-5A39-DAA6-EB2AA38BE9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98B1B9-C34D-7114-FC41-1DE5864175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82A640-7A56-5563-BE63-9CD105D99AD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975D72-4C00-7945-BA3C-C8372B5E0832}" type="datetimeFigureOut">
              <a:rPr lang="en-US" smtClean="0"/>
              <a:t>6/5/22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DF6876-F7D6-9897-F27B-A1FE444EEC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659ECD-980E-D768-BCDF-49ED5E90A7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030E50-DB11-954A-ACD3-893F118893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45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8EEE81C-AA02-378C-B29A-D03629436E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9501" y="224315"/>
            <a:ext cx="2535560" cy="176348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234D942-5FF1-F9A0-1750-AB62DEA2DE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840" y="2585292"/>
            <a:ext cx="2482919" cy="176348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3C91BEF-68C6-E9BC-919D-21CBF63475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1495" y="224315"/>
            <a:ext cx="2482919" cy="176348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6E5D813-DF90-DD1E-90D6-B07D0122C41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08675" y="224315"/>
            <a:ext cx="2482919" cy="176348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68CBA59-D181-B67F-B969-D937A5F70A0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96000" y="2547257"/>
            <a:ext cx="2535560" cy="176348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80713DA-FED4-EEC0-5FBA-D4065175FDF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94868" y="2547257"/>
            <a:ext cx="2482919" cy="176348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884CECC-EA09-6332-9CC2-32634246B9B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6199" y="227246"/>
            <a:ext cx="2535560" cy="176348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7673F55-D079-0FAD-8127-6A6810970DF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294868" y="4809637"/>
            <a:ext cx="2482919" cy="176348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61ED04A-FC88-7223-F454-EB9CEEBAD28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68840" y="4809637"/>
            <a:ext cx="2482919" cy="1763486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45FC82A4-B956-F5E1-606E-D0FDE6BEEFFF}"/>
              </a:ext>
            </a:extLst>
          </p:cNvPr>
          <p:cNvSpPr/>
          <p:nvPr/>
        </p:nvSpPr>
        <p:spPr>
          <a:xfrm>
            <a:off x="422593" y="163574"/>
            <a:ext cx="2572566" cy="194648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ECC6710-96AE-E890-0F4E-4054190E26CF}"/>
              </a:ext>
            </a:extLst>
          </p:cNvPr>
          <p:cNvSpPr/>
          <p:nvPr/>
        </p:nvSpPr>
        <p:spPr>
          <a:xfrm>
            <a:off x="3250045" y="160643"/>
            <a:ext cx="2572566" cy="194648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EAD748F-7063-D761-B9F2-F80A3318A593}"/>
              </a:ext>
            </a:extLst>
          </p:cNvPr>
          <p:cNvSpPr/>
          <p:nvPr/>
        </p:nvSpPr>
        <p:spPr>
          <a:xfrm>
            <a:off x="6077497" y="161620"/>
            <a:ext cx="2572566" cy="194648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AFEEFAC-84C2-7112-DF61-20A73D400F23}"/>
              </a:ext>
            </a:extLst>
          </p:cNvPr>
          <p:cNvSpPr/>
          <p:nvPr/>
        </p:nvSpPr>
        <p:spPr>
          <a:xfrm>
            <a:off x="8919028" y="162597"/>
            <a:ext cx="2572566" cy="194648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EA529A0-B02D-5596-E88F-B501B47729B9}"/>
              </a:ext>
            </a:extLst>
          </p:cNvPr>
          <p:cNvSpPr/>
          <p:nvPr/>
        </p:nvSpPr>
        <p:spPr>
          <a:xfrm>
            <a:off x="422593" y="2442322"/>
            <a:ext cx="2572566" cy="194648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281B883-6DE4-F836-AE5A-7AB9E0B0FD66}"/>
              </a:ext>
            </a:extLst>
          </p:cNvPr>
          <p:cNvSpPr/>
          <p:nvPr/>
        </p:nvSpPr>
        <p:spPr>
          <a:xfrm>
            <a:off x="3250045" y="2442322"/>
            <a:ext cx="2572566" cy="194648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60E207A-2ED5-A1EC-E12F-0BCBBBB33EDA}"/>
              </a:ext>
            </a:extLst>
          </p:cNvPr>
          <p:cNvSpPr/>
          <p:nvPr/>
        </p:nvSpPr>
        <p:spPr>
          <a:xfrm>
            <a:off x="6077497" y="2455759"/>
            <a:ext cx="2572566" cy="194648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569F4B8-7507-AC57-A91E-9421D1CD65AD}"/>
              </a:ext>
            </a:extLst>
          </p:cNvPr>
          <p:cNvSpPr/>
          <p:nvPr/>
        </p:nvSpPr>
        <p:spPr>
          <a:xfrm>
            <a:off x="422593" y="4721070"/>
            <a:ext cx="2572566" cy="194648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8AE7251-C984-0556-ADA7-FC13729990EF}"/>
              </a:ext>
            </a:extLst>
          </p:cNvPr>
          <p:cNvSpPr/>
          <p:nvPr/>
        </p:nvSpPr>
        <p:spPr>
          <a:xfrm>
            <a:off x="3250045" y="4718139"/>
            <a:ext cx="2572566" cy="194648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D4137D6-9888-350B-5637-48C7383E2D19}"/>
              </a:ext>
            </a:extLst>
          </p:cNvPr>
          <p:cNvSpPr txBox="1"/>
          <p:nvPr/>
        </p:nvSpPr>
        <p:spPr>
          <a:xfrm>
            <a:off x="6077497" y="4718139"/>
            <a:ext cx="595194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Figure S2.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Pyrosequencing validation of WGBS CpG sites. Bisulfite pyrosequencing of CpG sites initially identified via WGBS as significantly differentially methylated between late exposed sperm and controls for (A) 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Hoxb9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; (B) 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Mettl11b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; (C) 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Sycp3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; (D) 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Cit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; (E) 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Slit2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; F) 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Lrp1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; G) 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Syt17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; and early exposed and controls (H) 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Grin2a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; (I) 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Syn3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. CpG sites are identified as A-D on the x-axis, and the methylation level is on the y-axis. Each point is an </a:t>
            </a:r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individual sample.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Black = controls, green = late exposed, blue = early exposed. *p&lt;0.05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F7B7E25-0C6D-9463-AE96-341F6B1CAF4F}"/>
              </a:ext>
            </a:extLst>
          </p:cNvPr>
          <p:cNvSpPr txBox="1"/>
          <p:nvPr/>
        </p:nvSpPr>
        <p:spPr>
          <a:xfrm>
            <a:off x="395043" y="132817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34AA8D6-71CC-952B-CF35-A17B6E13BAF0}"/>
              </a:ext>
            </a:extLst>
          </p:cNvPr>
          <p:cNvSpPr txBox="1"/>
          <p:nvPr/>
        </p:nvSpPr>
        <p:spPr>
          <a:xfrm>
            <a:off x="3230672" y="132817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3938017-E194-D604-71F3-02C3DD093C6F}"/>
              </a:ext>
            </a:extLst>
          </p:cNvPr>
          <p:cNvSpPr txBox="1"/>
          <p:nvPr/>
        </p:nvSpPr>
        <p:spPr>
          <a:xfrm>
            <a:off x="6066301" y="132817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26D7B70-F47D-AD20-BC9B-013318936323}"/>
              </a:ext>
            </a:extLst>
          </p:cNvPr>
          <p:cNvSpPr txBox="1"/>
          <p:nvPr/>
        </p:nvSpPr>
        <p:spPr>
          <a:xfrm>
            <a:off x="8901930" y="132817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E916D7B-DA57-E8AF-02A0-2311355A6B5A}"/>
              </a:ext>
            </a:extLst>
          </p:cNvPr>
          <p:cNvSpPr txBox="1"/>
          <p:nvPr/>
        </p:nvSpPr>
        <p:spPr>
          <a:xfrm>
            <a:off x="406239" y="2446792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95AF311-B27C-6DFC-E5AD-708E2D42AEC5}"/>
              </a:ext>
            </a:extLst>
          </p:cNvPr>
          <p:cNvSpPr txBox="1"/>
          <p:nvPr/>
        </p:nvSpPr>
        <p:spPr>
          <a:xfrm>
            <a:off x="3241868" y="2446792"/>
            <a:ext cx="2792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5AFA874-A0B1-008A-D3EF-76077F8669DA}"/>
              </a:ext>
            </a:extLst>
          </p:cNvPr>
          <p:cNvSpPr txBox="1"/>
          <p:nvPr/>
        </p:nvSpPr>
        <p:spPr>
          <a:xfrm>
            <a:off x="6077497" y="2446792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21ADAF6-F216-B6F2-0D1E-2C2D44256E5C}"/>
              </a:ext>
            </a:extLst>
          </p:cNvPr>
          <p:cNvSpPr txBox="1"/>
          <p:nvPr/>
        </p:nvSpPr>
        <p:spPr>
          <a:xfrm>
            <a:off x="395043" y="4706364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6482BC2-858F-1B4E-8FD3-749306948604}"/>
              </a:ext>
            </a:extLst>
          </p:cNvPr>
          <p:cNvSpPr txBox="1"/>
          <p:nvPr/>
        </p:nvSpPr>
        <p:spPr>
          <a:xfrm>
            <a:off x="3230672" y="4706364"/>
            <a:ext cx="2279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</a:p>
        </p:txBody>
      </p:sp>
    </p:spTree>
    <p:extLst>
      <p:ext uri="{BB962C8B-B14F-4D97-AF65-F5344CB8AC3E}">
        <p14:creationId xmlns:p14="http://schemas.microsoft.com/office/powerpoint/2010/main" val="37658170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131</Words>
  <Application>Microsoft Macintosh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SK Murphy</dc:creator>
  <cp:keywords/>
  <dc:description/>
  <cp:lastModifiedBy>SK Murphy</cp:lastModifiedBy>
  <cp:revision>3</cp:revision>
  <dcterms:created xsi:type="dcterms:W3CDTF">2022-06-05T13:57:34Z</dcterms:created>
  <dcterms:modified xsi:type="dcterms:W3CDTF">2022-06-05T14:05:27Z</dcterms:modified>
  <cp:category/>
</cp:coreProperties>
</file>