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</p:sldIdLst>
  <p:sldSz cx="91440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3878" userDrawn="1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D00"/>
    <a:srgbClr val="FFCC99"/>
    <a:srgbClr val="FFFFFF"/>
    <a:srgbClr val="45A2FF"/>
    <a:srgbClr val="B6DBFF"/>
    <a:srgbClr val="FF4848"/>
    <a:srgbClr val="FFB6B6"/>
    <a:srgbClr val="C1C1C1"/>
    <a:srgbClr val="E1E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96" autoAdjust="0"/>
    <p:restoredTop sz="92732" autoAdjust="0"/>
  </p:normalViewPr>
  <p:slideViewPr>
    <p:cSldViewPr snapToGrid="0" showGuides="1">
      <p:cViewPr varScale="1">
        <p:scale>
          <a:sx n="56" d="100"/>
          <a:sy n="56" d="100"/>
        </p:scale>
        <p:origin x="2352" y="58"/>
      </p:cViewPr>
      <p:guideLst>
        <p:guide orient="horz" pos="387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96484"/>
            <a:ext cx="7772400" cy="318346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802717"/>
            <a:ext cx="6858000" cy="220768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2650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995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486834"/>
            <a:ext cx="1971675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486834"/>
            <a:ext cx="5800725" cy="774911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5443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50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279653"/>
            <a:ext cx="7886700" cy="380364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6119286"/>
            <a:ext cx="7886700" cy="200024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167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434167"/>
            <a:ext cx="388620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434167"/>
            <a:ext cx="3886200" cy="5801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4069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6836"/>
            <a:ext cx="7886700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241551"/>
            <a:ext cx="3868340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3340100"/>
            <a:ext cx="3868340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241551"/>
            <a:ext cx="3887391" cy="109854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3340100"/>
            <a:ext cx="3887391" cy="491278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792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1293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073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6569"/>
            <a:ext cx="4629150" cy="649816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63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609600"/>
            <a:ext cx="2949178" cy="21336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316569"/>
            <a:ext cx="4629150" cy="6498167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743200"/>
            <a:ext cx="2949178" cy="5082117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6345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86836"/>
            <a:ext cx="78867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434167"/>
            <a:ext cx="78867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D9391-3634-4235-9696-75A7A56504D6}" type="datetimeFigureOut">
              <a:rPr lang="zh-CN" altLang="en-US" smtClean="0"/>
              <a:t>2022/7/28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8475136"/>
            <a:ext cx="30861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8475136"/>
            <a:ext cx="20574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E8AAB-3632-4FCE-AAD1-D139E623D11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6466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D1454235-8273-414A-A4F3-28FE5D177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1" y="1752346"/>
            <a:ext cx="2798064" cy="225186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40A50ADF-7E9F-4E66-A8CF-60EE8FA8DA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095" y="1761490"/>
            <a:ext cx="2783434" cy="2233574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8A544BB-2B12-4A2C-AD1F-0262F4CD39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529" y="1734058"/>
            <a:ext cx="2798064" cy="2229917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3BA8DBD0-4D42-4FCE-BC85-34A3A9823148}"/>
              </a:ext>
            </a:extLst>
          </p:cNvPr>
          <p:cNvSpPr txBox="1"/>
          <p:nvPr/>
        </p:nvSpPr>
        <p:spPr>
          <a:xfrm>
            <a:off x="367031" y="1549392"/>
            <a:ext cx="33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A2836DF-9D82-41CE-9323-F94734C3863F}"/>
              </a:ext>
            </a:extLst>
          </p:cNvPr>
          <p:cNvSpPr txBox="1"/>
          <p:nvPr/>
        </p:nvSpPr>
        <p:spPr>
          <a:xfrm>
            <a:off x="5782535" y="1549392"/>
            <a:ext cx="33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71745FB-2363-4E21-B329-05B307CA6737}"/>
              </a:ext>
            </a:extLst>
          </p:cNvPr>
          <p:cNvSpPr txBox="1"/>
          <p:nvPr/>
        </p:nvSpPr>
        <p:spPr>
          <a:xfrm>
            <a:off x="2999101" y="1549392"/>
            <a:ext cx="33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131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18431</TotalTime>
  <Words>3</Words>
  <Application>Microsoft Office PowerPoint</Application>
  <PresentationFormat>自定义</PresentationFormat>
  <Paragraphs>3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志豪 林</dc:creator>
  <cp:lastModifiedBy>林 志豪</cp:lastModifiedBy>
  <cp:revision>100</cp:revision>
  <dcterms:created xsi:type="dcterms:W3CDTF">2021-11-30T07:24:48Z</dcterms:created>
  <dcterms:modified xsi:type="dcterms:W3CDTF">2022-07-28T05:36:34Z</dcterms:modified>
</cp:coreProperties>
</file>