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48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16160-D2AA-4A1C-81D6-8FB015C72F4A}" type="datetimeFigureOut">
              <a:rPr lang="en-US" smtClean="0"/>
              <a:t>12/1/2020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6C88A-20E4-4B8A-BFD8-6546A3BED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792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16160-D2AA-4A1C-81D6-8FB015C72F4A}" type="datetimeFigureOut">
              <a:rPr lang="en-US" smtClean="0"/>
              <a:t>12/1/2020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6C88A-20E4-4B8A-BFD8-6546A3BED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961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16160-D2AA-4A1C-81D6-8FB015C72F4A}" type="datetimeFigureOut">
              <a:rPr lang="en-US" smtClean="0"/>
              <a:t>12/1/2020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6C88A-20E4-4B8A-BFD8-6546A3BED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218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16160-D2AA-4A1C-81D6-8FB015C72F4A}" type="datetimeFigureOut">
              <a:rPr lang="en-US" smtClean="0"/>
              <a:t>12/1/2020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6C88A-20E4-4B8A-BFD8-6546A3BED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572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16160-D2AA-4A1C-81D6-8FB015C72F4A}" type="datetimeFigureOut">
              <a:rPr lang="en-US" smtClean="0"/>
              <a:t>12/1/2020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6C88A-20E4-4B8A-BFD8-6546A3BED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110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16160-D2AA-4A1C-81D6-8FB015C72F4A}" type="datetimeFigureOut">
              <a:rPr lang="en-US" smtClean="0"/>
              <a:t>12/1/2020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6C88A-20E4-4B8A-BFD8-6546A3BED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532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16160-D2AA-4A1C-81D6-8FB015C72F4A}" type="datetimeFigureOut">
              <a:rPr lang="en-US" smtClean="0"/>
              <a:t>12/1/2020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6C88A-20E4-4B8A-BFD8-6546A3BED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265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16160-D2AA-4A1C-81D6-8FB015C72F4A}" type="datetimeFigureOut">
              <a:rPr lang="en-US" smtClean="0"/>
              <a:t>12/1/2020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6C88A-20E4-4B8A-BFD8-6546A3BED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01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16160-D2AA-4A1C-81D6-8FB015C72F4A}" type="datetimeFigureOut">
              <a:rPr lang="en-US" smtClean="0"/>
              <a:t>12/1/2020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6C88A-20E4-4B8A-BFD8-6546A3BED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94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16160-D2AA-4A1C-81D6-8FB015C72F4A}" type="datetimeFigureOut">
              <a:rPr lang="en-US" smtClean="0"/>
              <a:t>12/1/2020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6C88A-20E4-4B8A-BFD8-6546A3BED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9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16160-D2AA-4A1C-81D6-8FB015C72F4A}" type="datetimeFigureOut">
              <a:rPr lang="en-US" smtClean="0"/>
              <a:t>12/1/2020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6C88A-20E4-4B8A-BFD8-6546A3BED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825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B16160-D2AA-4A1C-81D6-8FB015C72F4A}" type="datetimeFigureOut">
              <a:rPr lang="en-US" smtClean="0"/>
              <a:t>12/1/2020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D6C88A-20E4-4B8A-BFD8-6546A3BED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660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505200" y="1676400"/>
            <a:ext cx="3429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ATF4 binding sequence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-GTGACGT[AC][AG]-3')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9" name="Picture 2" descr="http://bioit2.irc.ugent.be/contra/v3/jobs/afe81e16644aed8879c0852a8f6e6776/M01864.png"/>
          <p:cNvPicPr>
            <a:picLocks noChangeAspect="1" noChangeArrowheads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223655"/>
            <a:ext cx="44196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61643" y="4495800"/>
            <a:ext cx="591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S3. 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IGFBP2 promoter analysis using the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ConTra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V3 web server.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194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25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Times New Roman</vt:lpstr>
      <vt:lpstr>Verdana</vt:lpstr>
      <vt:lpstr>Office Theme</vt:lpstr>
      <vt:lpstr>PowerPoint Presentation</vt:lpstr>
    </vt:vector>
  </TitlesOfParts>
  <Company>M. D. Anderson Cancer Center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RYarmand</dc:creator>
  <cp:lastModifiedBy>Yarmand,Rozita</cp:lastModifiedBy>
  <cp:revision>46</cp:revision>
  <cp:lastPrinted>2020-10-13T16:43:38Z</cp:lastPrinted>
  <dcterms:created xsi:type="dcterms:W3CDTF">2020-07-03T19:23:57Z</dcterms:created>
  <dcterms:modified xsi:type="dcterms:W3CDTF">2020-12-01T13:31:38Z</dcterms:modified>
</cp:coreProperties>
</file>